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6D02FD-2FCA-4FE1-8F12-80DC2C8D00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C4CE3E4-918C-4483-BF42-8212A87E8247}">
      <dgm:prSet/>
      <dgm:spPr/>
      <dgm:t>
        <a:bodyPr/>
        <a:lstStyle/>
        <a:p>
          <a:r>
            <a:rPr lang="ru-RU" b="1" i="0"/>
            <a:t>1. Мировоззренческая</a:t>
          </a:r>
          <a:endParaRPr lang="en-US"/>
        </a:p>
      </dgm:t>
    </dgm:pt>
    <dgm:pt modelId="{CE4CE3FD-85BD-43A3-A597-2549954B915C}" type="parTrans" cxnId="{51A947EE-2DB1-433A-9957-6BC2B425028C}">
      <dgm:prSet/>
      <dgm:spPr/>
      <dgm:t>
        <a:bodyPr/>
        <a:lstStyle/>
        <a:p>
          <a:endParaRPr lang="en-US"/>
        </a:p>
      </dgm:t>
    </dgm:pt>
    <dgm:pt modelId="{576DCD9A-E98A-456C-B54B-7E3C93DE9D8F}" type="sibTrans" cxnId="{51A947EE-2DB1-433A-9957-6BC2B425028C}">
      <dgm:prSet/>
      <dgm:spPr/>
      <dgm:t>
        <a:bodyPr/>
        <a:lstStyle/>
        <a:p>
          <a:endParaRPr lang="en-US"/>
        </a:p>
      </dgm:t>
    </dgm:pt>
    <dgm:pt modelId="{9B04802E-0BB4-4B71-B9EB-EE97D09EAE18}">
      <dgm:prSet/>
      <dgm:spPr/>
      <dgm:t>
        <a:bodyPr/>
        <a:lstStyle/>
        <a:p>
          <a:r>
            <a:rPr lang="ru-RU" b="0" i="0"/>
            <a:t>Формирует картину мира ("как устроено общество?")</a:t>
          </a:r>
          <a:endParaRPr lang="en-US"/>
        </a:p>
      </dgm:t>
    </dgm:pt>
    <dgm:pt modelId="{5BD3DC1D-9867-4613-8453-BB1390AEE923}" type="parTrans" cxnId="{4A58E8D5-5C0A-4FA8-BD27-5C7EACA25380}">
      <dgm:prSet/>
      <dgm:spPr/>
      <dgm:t>
        <a:bodyPr/>
        <a:lstStyle/>
        <a:p>
          <a:endParaRPr lang="en-US"/>
        </a:p>
      </dgm:t>
    </dgm:pt>
    <dgm:pt modelId="{D13A484F-2C19-4627-AC67-081509F2C816}" type="sibTrans" cxnId="{4A58E8D5-5C0A-4FA8-BD27-5C7EACA25380}">
      <dgm:prSet/>
      <dgm:spPr/>
      <dgm:t>
        <a:bodyPr/>
        <a:lstStyle/>
        <a:p>
          <a:endParaRPr lang="en-US"/>
        </a:p>
      </dgm:t>
    </dgm:pt>
    <dgm:pt modelId="{3600850F-87EE-4E1B-B771-69A86CF31752}">
      <dgm:prSet/>
      <dgm:spPr/>
      <dgm:t>
        <a:bodyPr/>
        <a:lstStyle/>
        <a:p>
          <a:r>
            <a:rPr lang="ru-RU" b="1" i="0"/>
            <a:t>2. Легитимирующая</a:t>
          </a:r>
          <a:endParaRPr lang="en-US"/>
        </a:p>
      </dgm:t>
    </dgm:pt>
    <dgm:pt modelId="{3CC88F78-F216-4B21-AEA4-EF3E8B6EB0C8}" type="parTrans" cxnId="{57A33681-2C90-433E-BFEA-91FC1F03C536}">
      <dgm:prSet/>
      <dgm:spPr/>
      <dgm:t>
        <a:bodyPr/>
        <a:lstStyle/>
        <a:p>
          <a:endParaRPr lang="en-US"/>
        </a:p>
      </dgm:t>
    </dgm:pt>
    <dgm:pt modelId="{4A6FED30-6A5E-481A-95A0-C51ABAB6D236}" type="sibTrans" cxnId="{57A33681-2C90-433E-BFEA-91FC1F03C536}">
      <dgm:prSet/>
      <dgm:spPr/>
      <dgm:t>
        <a:bodyPr/>
        <a:lstStyle/>
        <a:p>
          <a:endParaRPr lang="en-US"/>
        </a:p>
      </dgm:t>
    </dgm:pt>
    <dgm:pt modelId="{0073F79C-BA2C-46A2-ACCF-4D70D18C23B3}">
      <dgm:prSet/>
      <dgm:spPr/>
      <dgm:t>
        <a:bodyPr/>
        <a:lstStyle/>
        <a:p>
          <a:r>
            <a:rPr lang="ru-RU" b="0" i="0"/>
            <a:t>Обосновывает власть ("почему эта власть законна?")</a:t>
          </a:r>
          <a:endParaRPr lang="en-US"/>
        </a:p>
      </dgm:t>
    </dgm:pt>
    <dgm:pt modelId="{6F046497-1ADC-43F0-930A-D2847D4AE86F}" type="parTrans" cxnId="{3D3671D5-8099-459C-9F2D-0CA6C8087406}">
      <dgm:prSet/>
      <dgm:spPr/>
      <dgm:t>
        <a:bodyPr/>
        <a:lstStyle/>
        <a:p>
          <a:endParaRPr lang="en-US"/>
        </a:p>
      </dgm:t>
    </dgm:pt>
    <dgm:pt modelId="{BD431B4E-68C2-4278-881C-2C3F488ECB3E}" type="sibTrans" cxnId="{3D3671D5-8099-459C-9F2D-0CA6C8087406}">
      <dgm:prSet/>
      <dgm:spPr/>
      <dgm:t>
        <a:bodyPr/>
        <a:lstStyle/>
        <a:p>
          <a:endParaRPr lang="en-US"/>
        </a:p>
      </dgm:t>
    </dgm:pt>
    <dgm:pt modelId="{F61CDF6B-3E86-475E-9042-72EFE37E92E5}">
      <dgm:prSet/>
      <dgm:spPr/>
      <dgm:t>
        <a:bodyPr/>
        <a:lstStyle/>
        <a:p>
          <a:r>
            <a:rPr lang="ru-RU" b="1" i="0"/>
            <a:t>3. Мобилизационная</a:t>
          </a:r>
          <a:endParaRPr lang="en-US"/>
        </a:p>
      </dgm:t>
    </dgm:pt>
    <dgm:pt modelId="{32A19F12-3735-4C9C-A35D-AB8697D0668A}" type="parTrans" cxnId="{C61CB816-A5BC-4DCD-BA9B-41CFEC78CB36}">
      <dgm:prSet/>
      <dgm:spPr/>
      <dgm:t>
        <a:bodyPr/>
        <a:lstStyle/>
        <a:p>
          <a:endParaRPr lang="en-US"/>
        </a:p>
      </dgm:t>
    </dgm:pt>
    <dgm:pt modelId="{8FA229A8-4742-4A86-A0B6-BD7D649D8D84}" type="sibTrans" cxnId="{C61CB816-A5BC-4DCD-BA9B-41CFEC78CB36}">
      <dgm:prSet/>
      <dgm:spPr/>
      <dgm:t>
        <a:bodyPr/>
        <a:lstStyle/>
        <a:p>
          <a:endParaRPr lang="en-US"/>
        </a:p>
      </dgm:t>
    </dgm:pt>
    <dgm:pt modelId="{56451799-4909-4F99-A187-8631D9AC16D4}">
      <dgm:prSet/>
      <dgm:spPr/>
      <dgm:t>
        <a:bodyPr/>
        <a:lstStyle/>
        <a:p>
          <a:r>
            <a:rPr lang="ru-RU" b="0" i="0"/>
            <a:t>Объединяет людей для действий (революции, выборы)</a:t>
          </a:r>
          <a:endParaRPr lang="en-US"/>
        </a:p>
      </dgm:t>
    </dgm:pt>
    <dgm:pt modelId="{3BD8DE6F-B6C1-452C-8674-CF43A5B5FE02}" type="parTrans" cxnId="{A120A17D-15FC-4769-BBD7-EC08BF16565B}">
      <dgm:prSet/>
      <dgm:spPr/>
      <dgm:t>
        <a:bodyPr/>
        <a:lstStyle/>
        <a:p>
          <a:endParaRPr lang="en-US"/>
        </a:p>
      </dgm:t>
    </dgm:pt>
    <dgm:pt modelId="{DF363CA8-2943-46A5-A749-E714C58A3B95}" type="sibTrans" cxnId="{A120A17D-15FC-4769-BBD7-EC08BF16565B}">
      <dgm:prSet/>
      <dgm:spPr/>
      <dgm:t>
        <a:bodyPr/>
        <a:lstStyle/>
        <a:p>
          <a:endParaRPr lang="en-US"/>
        </a:p>
      </dgm:t>
    </dgm:pt>
    <dgm:pt modelId="{638C65FB-A770-42C4-81F6-71C89B1B6233}">
      <dgm:prSet/>
      <dgm:spPr/>
      <dgm:t>
        <a:bodyPr/>
        <a:lstStyle/>
        <a:p>
          <a:r>
            <a:rPr lang="ru-RU" b="1" i="0"/>
            <a:t>4. Интегративная</a:t>
          </a:r>
          <a:endParaRPr lang="en-US"/>
        </a:p>
      </dgm:t>
    </dgm:pt>
    <dgm:pt modelId="{6F1959CB-92D6-447B-99D0-C3E290F98E0A}" type="parTrans" cxnId="{B4FE4DD0-515D-4E50-AB54-AAF513BBC54D}">
      <dgm:prSet/>
      <dgm:spPr/>
      <dgm:t>
        <a:bodyPr/>
        <a:lstStyle/>
        <a:p>
          <a:endParaRPr lang="en-US"/>
        </a:p>
      </dgm:t>
    </dgm:pt>
    <dgm:pt modelId="{A1BA9F14-A11E-413B-BA56-4920055D021E}" type="sibTrans" cxnId="{B4FE4DD0-515D-4E50-AB54-AAF513BBC54D}">
      <dgm:prSet/>
      <dgm:spPr/>
      <dgm:t>
        <a:bodyPr/>
        <a:lstStyle/>
        <a:p>
          <a:endParaRPr lang="en-US"/>
        </a:p>
      </dgm:t>
    </dgm:pt>
    <dgm:pt modelId="{C80D45AD-72BD-436F-B28F-10E266D6501F}">
      <dgm:prSet/>
      <dgm:spPr/>
      <dgm:t>
        <a:bodyPr/>
        <a:lstStyle/>
        <a:p>
          <a:r>
            <a:rPr lang="ru-RU" b="0" i="0"/>
            <a:t>Создает общую идентичность (гражданскую, национальную)</a:t>
          </a:r>
          <a:endParaRPr lang="en-US"/>
        </a:p>
      </dgm:t>
    </dgm:pt>
    <dgm:pt modelId="{160F3ACB-7790-47F7-9369-68334FCCEFD8}" type="parTrans" cxnId="{0BD3D551-CE3E-4680-B86B-AEF80C0E7C6B}">
      <dgm:prSet/>
      <dgm:spPr/>
      <dgm:t>
        <a:bodyPr/>
        <a:lstStyle/>
        <a:p>
          <a:endParaRPr lang="en-US"/>
        </a:p>
      </dgm:t>
    </dgm:pt>
    <dgm:pt modelId="{D8BF2DC7-C60F-47B7-8E36-1EA3809383F6}" type="sibTrans" cxnId="{0BD3D551-CE3E-4680-B86B-AEF80C0E7C6B}">
      <dgm:prSet/>
      <dgm:spPr/>
      <dgm:t>
        <a:bodyPr/>
        <a:lstStyle/>
        <a:p>
          <a:endParaRPr lang="en-US"/>
        </a:p>
      </dgm:t>
    </dgm:pt>
    <dgm:pt modelId="{255ECEBF-A644-440B-9228-875AA08BBBA5}" type="pres">
      <dgm:prSet presAssocID="{0E6D02FD-2FCA-4FE1-8F12-80DC2C8D00D7}" presName="vert0" presStyleCnt="0">
        <dgm:presLayoutVars>
          <dgm:dir/>
          <dgm:animOne val="branch"/>
          <dgm:animLvl val="lvl"/>
        </dgm:presLayoutVars>
      </dgm:prSet>
      <dgm:spPr/>
    </dgm:pt>
    <dgm:pt modelId="{0B8D5EDE-4BD1-4A9A-8269-9C520A1F44F2}" type="pres">
      <dgm:prSet presAssocID="{EC4CE3E4-918C-4483-BF42-8212A87E8247}" presName="thickLine" presStyleLbl="alignNode1" presStyleIdx="0" presStyleCnt="8"/>
      <dgm:spPr/>
    </dgm:pt>
    <dgm:pt modelId="{F882180A-B015-4289-828E-220D1DCDE3C2}" type="pres">
      <dgm:prSet presAssocID="{EC4CE3E4-918C-4483-BF42-8212A87E8247}" presName="horz1" presStyleCnt="0"/>
      <dgm:spPr/>
    </dgm:pt>
    <dgm:pt modelId="{AE7405C5-E573-4C18-A7AC-760E05552BFB}" type="pres">
      <dgm:prSet presAssocID="{EC4CE3E4-918C-4483-BF42-8212A87E8247}" presName="tx1" presStyleLbl="revTx" presStyleIdx="0" presStyleCnt="8"/>
      <dgm:spPr/>
    </dgm:pt>
    <dgm:pt modelId="{BC7028E2-B420-46D0-9FCB-910235ACE0ED}" type="pres">
      <dgm:prSet presAssocID="{EC4CE3E4-918C-4483-BF42-8212A87E8247}" presName="vert1" presStyleCnt="0"/>
      <dgm:spPr/>
    </dgm:pt>
    <dgm:pt modelId="{237DE400-C6D6-449A-8613-B8DA24BA0E19}" type="pres">
      <dgm:prSet presAssocID="{9B04802E-0BB4-4B71-B9EB-EE97D09EAE18}" presName="thickLine" presStyleLbl="alignNode1" presStyleIdx="1" presStyleCnt="8"/>
      <dgm:spPr/>
    </dgm:pt>
    <dgm:pt modelId="{06A64CC6-1FBE-415E-839E-BDFE840228DA}" type="pres">
      <dgm:prSet presAssocID="{9B04802E-0BB4-4B71-B9EB-EE97D09EAE18}" presName="horz1" presStyleCnt="0"/>
      <dgm:spPr/>
    </dgm:pt>
    <dgm:pt modelId="{71373AF8-122B-4DE1-A0E1-8562C5E5C96F}" type="pres">
      <dgm:prSet presAssocID="{9B04802E-0BB4-4B71-B9EB-EE97D09EAE18}" presName="tx1" presStyleLbl="revTx" presStyleIdx="1" presStyleCnt="8"/>
      <dgm:spPr/>
    </dgm:pt>
    <dgm:pt modelId="{11986597-7607-4348-B15D-E104DC630795}" type="pres">
      <dgm:prSet presAssocID="{9B04802E-0BB4-4B71-B9EB-EE97D09EAE18}" presName="vert1" presStyleCnt="0"/>
      <dgm:spPr/>
    </dgm:pt>
    <dgm:pt modelId="{5A4AC1F2-D2C9-4EE3-B1EA-09395E8E3D57}" type="pres">
      <dgm:prSet presAssocID="{3600850F-87EE-4E1B-B771-69A86CF31752}" presName="thickLine" presStyleLbl="alignNode1" presStyleIdx="2" presStyleCnt="8"/>
      <dgm:spPr/>
    </dgm:pt>
    <dgm:pt modelId="{43169FD3-00DB-4C32-9829-B5F13EA8C588}" type="pres">
      <dgm:prSet presAssocID="{3600850F-87EE-4E1B-B771-69A86CF31752}" presName="horz1" presStyleCnt="0"/>
      <dgm:spPr/>
    </dgm:pt>
    <dgm:pt modelId="{8DD4F25A-508D-45AC-8533-F7AE63893B95}" type="pres">
      <dgm:prSet presAssocID="{3600850F-87EE-4E1B-B771-69A86CF31752}" presName="tx1" presStyleLbl="revTx" presStyleIdx="2" presStyleCnt="8"/>
      <dgm:spPr/>
    </dgm:pt>
    <dgm:pt modelId="{A09A6940-14FB-4A40-BB31-4F9983483F18}" type="pres">
      <dgm:prSet presAssocID="{3600850F-87EE-4E1B-B771-69A86CF31752}" presName="vert1" presStyleCnt="0"/>
      <dgm:spPr/>
    </dgm:pt>
    <dgm:pt modelId="{5E0CFDD3-495C-4FDD-99EE-420B0AA9819F}" type="pres">
      <dgm:prSet presAssocID="{0073F79C-BA2C-46A2-ACCF-4D70D18C23B3}" presName="thickLine" presStyleLbl="alignNode1" presStyleIdx="3" presStyleCnt="8"/>
      <dgm:spPr/>
    </dgm:pt>
    <dgm:pt modelId="{46E1C300-CFE9-488D-90EA-D2C87107F4F7}" type="pres">
      <dgm:prSet presAssocID="{0073F79C-BA2C-46A2-ACCF-4D70D18C23B3}" presName="horz1" presStyleCnt="0"/>
      <dgm:spPr/>
    </dgm:pt>
    <dgm:pt modelId="{783EE72E-8310-4CC7-B125-33955CE662D9}" type="pres">
      <dgm:prSet presAssocID="{0073F79C-BA2C-46A2-ACCF-4D70D18C23B3}" presName="tx1" presStyleLbl="revTx" presStyleIdx="3" presStyleCnt="8"/>
      <dgm:spPr/>
    </dgm:pt>
    <dgm:pt modelId="{AB3A5075-FB60-4340-A48C-3FA7C8B32F8E}" type="pres">
      <dgm:prSet presAssocID="{0073F79C-BA2C-46A2-ACCF-4D70D18C23B3}" presName="vert1" presStyleCnt="0"/>
      <dgm:spPr/>
    </dgm:pt>
    <dgm:pt modelId="{CF3498A3-41DE-4CC6-A3D5-5D6489CB90F5}" type="pres">
      <dgm:prSet presAssocID="{F61CDF6B-3E86-475E-9042-72EFE37E92E5}" presName="thickLine" presStyleLbl="alignNode1" presStyleIdx="4" presStyleCnt="8"/>
      <dgm:spPr/>
    </dgm:pt>
    <dgm:pt modelId="{BF4723FB-37E1-43E0-A689-DC2AC3EE2992}" type="pres">
      <dgm:prSet presAssocID="{F61CDF6B-3E86-475E-9042-72EFE37E92E5}" presName="horz1" presStyleCnt="0"/>
      <dgm:spPr/>
    </dgm:pt>
    <dgm:pt modelId="{BA118B69-7861-4A8E-8555-90A36770B305}" type="pres">
      <dgm:prSet presAssocID="{F61CDF6B-3E86-475E-9042-72EFE37E92E5}" presName="tx1" presStyleLbl="revTx" presStyleIdx="4" presStyleCnt="8"/>
      <dgm:spPr/>
    </dgm:pt>
    <dgm:pt modelId="{BC490683-8295-434C-8BA9-663040843E6A}" type="pres">
      <dgm:prSet presAssocID="{F61CDF6B-3E86-475E-9042-72EFE37E92E5}" presName="vert1" presStyleCnt="0"/>
      <dgm:spPr/>
    </dgm:pt>
    <dgm:pt modelId="{785D6B79-72AD-487B-9835-9EEF62D40B2F}" type="pres">
      <dgm:prSet presAssocID="{56451799-4909-4F99-A187-8631D9AC16D4}" presName="thickLine" presStyleLbl="alignNode1" presStyleIdx="5" presStyleCnt="8"/>
      <dgm:spPr/>
    </dgm:pt>
    <dgm:pt modelId="{254EB977-DF3C-41A2-A1F1-E56965419ED6}" type="pres">
      <dgm:prSet presAssocID="{56451799-4909-4F99-A187-8631D9AC16D4}" presName="horz1" presStyleCnt="0"/>
      <dgm:spPr/>
    </dgm:pt>
    <dgm:pt modelId="{13B24F80-CA71-4F8C-958C-4A922F99937D}" type="pres">
      <dgm:prSet presAssocID="{56451799-4909-4F99-A187-8631D9AC16D4}" presName="tx1" presStyleLbl="revTx" presStyleIdx="5" presStyleCnt="8"/>
      <dgm:spPr/>
    </dgm:pt>
    <dgm:pt modelId="{5890E4C0-B421-4044-99F4-1C7E5281DCED}" type="pres">
      <dgm:prSet presAssocID="{56451799-4909-4F99-A187-8631D9AC16D4}" presName="vert1" presStyleCnt="0"/>
      <dgm:spPr/>
    </dgm:pt>
    <dgm:pt modelId="{3907742D-4583-4781-AD3F-2E44240C0842}" type="pres">
      <dgm:prSet presAssocID="{638C65FB-A770-42C4-81F6-71C89B1B6233}" presName="thickLine" presStyleLbl="alignNode1" presStyleIdx="6" presStyleCnt="8"/>
      <dgm:spPr/>
    </dgm:pt>
    <dgm:pt modelId="{B1073ED5-F49C-47D8-B79D-E81D4BAAF828}" type="pres">
      <dgm:prSet presAssocID="{638C65FB-A770-42C4-81F6-71C89B1B6233}" presName="horz1" presStyleCnt="0"/>
      <dgm:spPr/>
    </dgm:pt>
    <dgm:pt modelId="{1368D103-FACF-4B24-8A6E-6FC3BAC229CB}" type="pres">
      <dgm:prSet presAssocID="{638C65FB-A770-42C4-81F6-71C89B1B6233}" presName="tx1" presStyleLbl="revTx" presStyleIdx="6" presStyleCnt="8"/>
      <dgm:spPr/>
    </dgm:pt>
    <dgm:pt modelId="{297A443B-2C23-4127-A67B-6937A41E2CF1}" type="pres">
      <dgm:prSet presAssocID="{638C65FB-A770-42C4-81F6-71C89B1B6233}" presName="vert1" presStyleCnt="0"/>
      <dgm:spPr/>
    </dgm:pt>
    <dgm:pt modelId="{9F0EC391-B509-4547-BCDF-FA0F58337D8F}" type="pres">
      <dgm:prSet presAssocID="{C80D45AD-72BD-436F-B28F-10E266D6501F}" presName="thickLine" presStyleLbl="alignNode1" presStyleIdx="7" presStyleCnt="8"/>
      <dgm:spPr/>
    </dgm:pt>
    <dgm:pt modelId="{79DEA027-B3BF-4CED-9878-A45FFF41D5F4}" type="pres">
      <dgm:prSet presAssocID="{C80D45AD-72BD-436F-B28F-10E266D6501F}" presName="horz1" presStyleCnt="0"/>
      <dgm:spPr/>
    </dgm:pt>
    <dgm:pt modelId="{58D30480-F690-4421-BF59-EB54A61A6423}" type="pres">
      <dgm:prSet presAssocID="{C80D45AD-72BD-436F-B28F-10E266D6501F}" presName="tx1" presStyleLbl="revTx" presStyleIdx="7" presStyleCnt="8"/>
      <dgm:spPr/>
    </dgm:pt>
    <dgm:pt modelId="{C46A7A8B-8096-422C-B63C-63546D6FBFDA}" type="pres">
      <dgm:prSet presAssocID="{C80D45AD-72BD-436F-B28F-10E266D6501F}" presName="vert1" presStyleCnt="0"/>
      <dgm:spPr/>
    </dgm:pt>
  </dgm:ptLst>
  <dgm:cxnLst>
    <dgm:cxn modelId="{DDA37400-0E64-443C-9174-69C36B68533A}" type="presOf" srcId="{0E6D02FD-2FCA-4FE1-8F12-80DC2C8D00D7}" destId="{255ECEBF-A644-440B-9228-875AA08BBBA5}" srcOrd="0" destOrd="0" presId="urn:microsoft.com/office/officeart/2008/layout/LinedList"/>
    <dgm:cxn modelId="{C61CB816-A5BC-4DCD-BA9B-41CFEC78CB36}" srcId="{0E6D02FD-2FCA-4FE1-8F12-80DC2C8D00D7}" destId="{F61CDF6B-3E86-475E-9042-72EFE37E92E5}" srcOrd="4" destOrd="0" parTransId="{32A19F12-3735-4C9C-A35D-AB8697D0668A}" sibTransId="{8FA229A8-4742-4A86-A0B6-BD7D649D8D84}"/>
    <dgm:cxn modelId="{C76C191F-F6DC-4AF3-845C-935B16ADB8E8}" type="presOf" srcId="{638C65FB-A770-42C4-81F6-71C89B1B6233}" destId="{1368D103-FACF-4B24-8A6E-6FC3BAC229CB}" srcOrd="0" destOrd="0" presId="urn:microsoft.com/office/officeart/2008/layout/LinedList"/>
    <dgm:cxn modelId="{A55F2522-577F-49A2-AC88-4C7812D0FE63}" type="presOf" srcId="{EC4CE3E4-918C-4483-BF42-8212A87E8247}" destId="{AE7405C5-E573-4C18-A7AC-760E05552BFB}" srcOrd="0" destOrd="0" presId="urn:microsoft.com/office/officeart/2008/layout/LinedList"/>
    <dgm:cxn modelId="{0BD3D551-CE3E-4680-B86B-AEF80C0E7C6B}" srcId="{0E6D02FD-2FCA-4FE1-8F12-80DC2C8D00D7}" destId="{C80D45AD-72BD-436F-B28F-10E266D6501F}" srcOrd="7" destOrd="0" parTransId="{160F3ACB-7790-47F7-9369-68334FCCEFD8}" sibTransId="{D8BF2DC7-C60F-47B7-8E36-1EA3809383F6}"/>
    <dgm:cxn modelId="{A120A17D-15FC-4769-BBD7-EC08BF16565B}" srcId="{0E6D02FD-2FCA-4FE1-8F12-80DC2C8D00D7}" destId="{56451799-4909-4F99-A187-8631D9AC16D4}" srcOrd="5" destOrd="0" parTransId="{3BD8DE6F-B6C1-452C-8674-CF43A5B5FE02}" sibTransId="{DF363CA8-2943-46A5-A749-E714C58A3B95}"/>
    <dgm:cxn modelId="{57A33681-2C90-433E-BFEA-91FC1F03C536}" srcId="{0E6D02FD-2FCA-4FE1-8F12-80DC2C8D00D7}" destId="{3600850F-87EE-4E1B-B771-69A86CF31752}" srcOrd="2" destOrd="0" parTransId="{3CC88F78-F216-4B21-AEA4-EF3E8B6EB0C8}" sibTransId="{4A6FED30-6A5E-481A-95A0-C51ABAB6D236}"/>
    <dgm:cxn modelId="{9BE55E94-9450-4EE4-BBE3-CD52027D2CD5}" type="presOf" srcId="{C80D45AD-72BD-436F-B28F-10E266D6501F}" destId="{58D30480-F690-4421-BF59-EB54A61A6423}" srcOrd="0" destOrd="0" presId="urn:microsoft.com/office/officeart/2008/layout/LinedList"/>
    <dgm:cxn modelId="{1B29F7BD-8AA8-460C-BEAA-E48AB0876838}" type="presOf" srcId="{F61CDF6B-3E86-475E-9042-72EFE37E92E5}" destId="{BA118B69-7861-4A8E-8555-90A36770B305}" srcOrd="0" destOrd="0" presId="urn:microsoft.com/office/officeart/2008/layout/LinedList"/>
    <dgm:cxn modelId="{B4FE4DD0-515D-4E50-AB54-AAF513BBC54D}" srcId="{0E6D02FD-2FCA-4FE1-8F12-80DC2C8D00D7}" destId="{638C65FB-A770-42C4-81F6-71C89B1B6233}" srcOrd="6" destOrd="0" parTransId="{6F1959CB-92D6-447B-99D0-C3E290F98E0A}" sibTransId="{A1BA9F14-A11E-413B-BA56-4920055D021E}"/>
    <dgm:cxn modelId="{3D3671D5-8099-459C-9F2D-0CA6C8087406}" srcId="{0E6D02FD-2FCA-4FE1-8F12-80DC2C8D00D7}" destId="{0073F79C-BA2C-46A2-ACCF-4D70D18C23B3}" srcOrd="3" destOrd="0" parTransId="{6F046497-1ADC-43F0-930A-D2847D4AE86F}" sibTransId="{BD431B4E-68C2-4278-881C-2C3F488ECB3E}"/>
    <dgm:cxn modelId="{4A58E8D5-5C0A-4FA8-BD27-5C7EACA25380}" srcId="{0E6D02FD-2FCA-4FE1-8F12-80DC2C8D00D7}" destId="{9B04802E-0BB4-4B71-B9EB-EE97D09EAE18}" srcOrd="1" destOrd="0" parTransId="{5BD3DC1D-9867-4613-8453-BB1390AEE923}" sibTransId="{D13A484F-2C19-4627-AC67-081509F2C816}"/>
    <dgm:cxn modelId="{488495D9-68EE-48A9-8994-D25A7C88AD71}" type="presOf" srcId="{9B04802E-0BB4-4B71-B9EB-EE97D09EAE18}" destId="{71373AF8-122B-4DE1-A0E1-8562C5E5C96F}" srcOrd="0" destOrd="0" presId="urn:microsoft.com/office/officeart/2008/layout/LinedList"/>
    <dgm:cxn modelId="{7C575AE8-0903-46CB-9DC4-28BCFB9F8A64}" type="presOf" srcId="{56451799-4909-4F99-A187-8631D9AC16D4}" destId="{13B24F80-CA71-4F8C-958C-4A922F99937D}" srcOrd="0" destOrd="0" presId="urn:microsoft.com/office/officeart/2008/layout/LinedList"/>
    <dgm:cxn modelId="{9D10C1E9-4B38-48CF-B033-FAC482E858B3}" type="presOf" srcId="{3600850F-87EE-4E1B-B771-69A86CF31752}" destId="{8DD4F25A-508D-45AC-8533-F7AE63893B95}" srcOrd="0" destOrd="0" presId="urn:microsoft.com/office/officeart/2008/layout/LinedList"/>
    <dgm:cxn modelId="{51A947EE-2DB1-433A-9957-6BC2B425028C}" srcId="{0E6D02FD-2FCA-4FE1-8F12-80DC2C8D00D7}" destId="{EC4CE3E4-918C-4483-BF42-8212A87E8247}" srcOrd="0" destOrd="0" parTransId="{CE4CE3FD-85BD-43A3-A597-2549954B915C}" sibTransId="{576DCD9A-E98A-456C-B54B-7E3C93DE9D8F}"/>
    <dgm:cxn modelId="{A2F32CF6-AF93-4DF8-89AC-217D2BD6EB60}" type="presOf" srcId="{0073F79C-BA2C-46A2-ACCF-4D70D18C23B3}" destId="{783EE72E-8310-4CC7-B125-33955CE662D9}" srcOrd="0" destOrd="0" presId="urn:microsoft.com/office/officeart/2008/layout/LinedList"/>
    <dgm:cxn modelId="{49F48F9A-FA99-4C38-AB9B-F6ED286B24C8}" type="presParOf" srcId="{255ECEBF-A644-440B-9228-875AA08BBBA5}" destId="{0B8D5EDE-4BD1-4A9A-8269-9C520A1F44F2}" srcOrd="0" destOrd="0" presId="urn:microsoft.com/office/officeart/2008/layout/LinedList"/>
    <dgm:cxn modelId="{B2BB587E-406A-48F0-BA1B-6A0F3401333E}" type="presParOf" srcId="{255ECEBF-A644-440B-9228-875AA08BBBA5}" destId="{F882180A-B015-4289-828E-220D1DCDE3C2}" srcOrd="1" destOrd="0" presId="urn:microsoft.com/office/officeart/2008/layout/LinedList"/>
    <dgm:cxn modelId="{DC12BAC6-4C9A-4CC1-A9E3-B574109E2DD7}" type="presParOf" srcId="{F882180A-B015-4289-828E-220D1DCDE3C2}" destId="{AE7405C5-E573-4C18-A7AC-760E05552BFB}" srcOrd="0" destOrd="0" presId="urn:microsoft.com/office/officeart/2008/layout/LinedList"/>
    <dgm:cxn modelId="{2EAA367E-86AD-40C4-804C-8EBCDB531ABC}" type="presParOf" srcId="{F882180A-B015-4289-828E-220D1DCDE3C2}" destId="{BC7028E2-B420-46D0-9FCB-910235ACE0ED}" srcOrd="1" destOrd="0" presId="urn:microsoft.com/office/officeart/2008/layout/LinedList"/>
    <dgm:cxn modelId="{0C77AAB1-1AA0-4E05-AFE9-FD9E99A9D961}" type="presParOf" srcId="{255ECEBF-A644-440B-9228-875AA08BBBA5}" destId="{237DE400-C6D6-449A-8613-B8DA24BA0E19}" srcOrd="2" destOrd="0" presId="urn:microsoft.com/office/officeart/2008/layout/LinedList"/>
    <dgm:cxn modelId="{A5F69BC2-DFF0-4C3B-B4A5-E5436BEBDD02}" type="presParOf" srcId="{255ECEBF-A644-440B-9228-875AA08BBBA5}" destId="{06A64CC6-1FBE-415E-839E-BDFE840228DA}" srcOrd="3" destOrd="0" presId="urn:microsoft.com/office/officeart/2008/layout/LinedList"/>
    <dgm:cxn modelId="{61530441-5323-4AC3-BEF6-9651F1C95EC8}" type="presParOf" srcId="{06A64CC6-1FBE-415E-839E-BDFE840228DA}" destId="{71373AF8-122B-4DE1-A0E1-8562C5E5C96F}" srcOrd="0" destOrd="0" presId="urn:microsoft.com/office/officeart/2008/layout/LinedList"/>
    <dgm:cxn modelId="{DA5C00D8-3A33-46E7-BE9D-1E3BF6A3EAF0}" type="presParOf" srcId="{06A64CC6-1FBE-415E-839E-BDFE840228DA}" destId="{11986597-7607-4348-B15D-E104DC630795}" srcOrd="1" destOrd="0" presId="urn:microsoft.com/office/officeart/2008/layout/LinedList"/>
    <dgm:cxn modelId="{1CA6F020-D312-4DE4-82D8-94BA4CB60EA9}" type="presParOf" srcId="{255ECEBF-A644-440B-9228-875AA08BBBA5}" destId="{5A4AC1F2-D2C9-4EE3-B1EA-09395E8E3D57}" srcOrd="4" destOrd="0" presId="urn:microsoft.com/office/officeart/2008/layout/LinedList"/>
    <dgm:cxn modelId="{1FFE7019-DAB9-471B-B9D6-24E4F547AEE0}" type="presParOf" srcId="{255ECEBF-A644-440B-9228-875AA08BBBA5}" destId="{43169FD3-00DB-4C32-9829-B5F13EA8C588}" srcOrd="5" destOrd="0" presId="urn:microsoft.com/office/officeart/2008/layout/LinedList"/>
    <dgm:cxn modelId="{DD1B989C-F7E3-4F1D-BC4A-0833347103C7}" type="presParOf" srcId="{43169FD3-00DB-4C32-9829-B5F13EA8C588}" destId="{8DD4F25A-508D-45AC-8533-F7AE63893B95}" srcOrd="0" destOrd="0" presId="urn:microsoft.com/office/officeart/2008/layout/LinedList"/>
    <dgm:cxn modelId="{36F25011-258F-4549-9AFB-9FA284F1C721}" type="presParOf" srcId="{43169FD3-00DB-4C32-9829-B5F13EA8C588}" destId="{A09A6940-14FB-4A40-BB31-4F9983483F18}" srcOrd="1" destOrd="0" presId="urn:microsoft.com/office/officeart/2008/layout/LinedList"/>
    <dgm:cxn modelId="{90E9F344-AB0C-4480-BEB0-92437A965446}" type="presParOf" srcId="{255ECEBF-A644-440B-9228-875AA08BBBA5}" destId="{5E0CFDD3-495C-4FDD-99EE-420B0AA9819F}" srcOrd="6" destOrd="0" presId="urn:microsoft.com/office/officeart/2008/layout/LinedList"/>
    <dgm:cxn modelId="{564C807E-F06F-407E-BDF5-5C9DFC470A3F}" type="presParOf" srcId="{255ECEBF-A644-440B-9228-875AA08BBBA5}" destId="{46E1C300-CFE9-488D-90EA-D2C87107F4F7}" srcOrd="7" destOrd="0" presId="urn:microsoft.com/office/officeart/2008/layout/LinedList"/>
    <dgm:cxn modelId="{48EA5AF2-E3A0-41B7-8DB7-F36739124170}" type="presParOf" srcId="{46E1C300-CFE9-488D-90EA-D2C87107F4F7}" destId="{783EE72E-8310-4CC7-B125-33955CE662D9}" srcOrd="0" destOrd="0" presId="urn:microsoft.com/office/officeart/2008/layout/LinedList"/>
    <dgm:cxn modelId="{9BEA4ED6-8932-4656-BA69-B16C2FC27B71}" type="presParOf" srcId="{46E1C300-CFE9-488D-90EA-D2C87107F4F7}" destId="{AB3A5075-FB60-4340-A48C-3FA7C8B32F8E}" srcOrd="1" destOrd="0" presId="urn:microsoft.com/office/officeart/2008/layout/LinedList"/>
    <dgm:cxn modelId="{81EEC25B-BB52-4E16-90EB-04D8164D1DC1}" type="presParOf" srcId="{255ECEBF-A644-440B-9228-875AA08BBBA5}" destId="{CF3498A3-41DE-4CC6-A3D5-5D6489CB90F5}" srcOrd="8" destOrd="0" presId="urn:microsoft.com/office/officeart/2008/layout/LinedList"/>
    <dgm:cxn modelId="{208B7D49-2542-47F7-B79C-218C7374082B}" type="presParOf" srcId="{255ECEBF-A644-440B-9228-875AA08BBBA5}" destId="{BF4723FB-37E1-43E0-A689-DC2AC3EE2992}" srcOrd="9" destOrd="0" presId="urn:microsoft.com/office/officeart/2008/layout/LinedList"/>
    <dgm:cxn modelId="{F540B8DF-CC05-4B96-B8C5-42132869958E}" type="presParOf" srcId="{BF4723FB-37E1-43E0-A689-DC2AC3EE2992}" destId="{BA118B69-7861-4A8E-8555-90A36770B305}" srcOrd="0" destOrd="0" presId="urn:microsoft.com/office/officeart/2008/layout/LinedList"/>
    <dgm:cxn modelId="{CBACEE63-72B0-494E-BBB0-9652ABDA6344}" type="presParOf" srcId="{BF4723FB-37E1-43E0-A689-DC2AC3EE2992}" destId="{BC490683-8295-434C-8BA9-663040843E6A}" srcOrd="1" destOrd="0" presId="urn:microsoft.com/office/officeart/2008/layout/LinedList"/>
    <dgm:cxn modelId="{25CF6A0F-9E2B-49D0-9B23-4D4FC4CAA50E}" type="presParOf" srcId="{255ECEBF-A644-440B-9228-875AA08BBBA5}" destId="{785D6B79-72AD-487B-9835-9EEF62D40B2F}" srcOrd="10" destOrd="0" presId="urn:microsoft.com/office/officeart/2008/layout/LinedList"/>
    <dgm:cxn modelId="{939E1041-EA32-47C2-96CD-73BD8F2EC754}" type="presParOf" srcId="{255ECEBF-A644-440B-9228-875AA08BBBA5}" destId="{254EB977-DF3C-41A2-A1F1-E56965419ED6}" srcOrd="11" destOrd="0" presId="urn:microsoft.com/office/officeart/2008/layout/LinedList"/>
    <dgm:cxn modelId="{6AC273AC-EA41-4894-8021-C3E0003CAEC6}" type="presParOf" srcId="{254EB977-DF3C-41A2-A1F1-E56965419ED6}" destId="{13B24F80-CA71-4F8C-958C-4A922F99937D}" srcOrd="0" destOrd="0" presId="urn:microsoft.com/office/officeart/2008/layout/LinedList"/>
    <dgm:cxn modelId="{D98E3186-E13E-4578-945F-B1E0FBA9A067}" type="presParOf" srcId="{254EB977-DF3C-41A2-A1F1-E56965419ED6}" destId="{5890E4C0-B421-4044-99F4-1C7E5281DCED}" srcOrd="1" destOrd="0" presId="urn:microsoft.com/office/officeart/2008/layout/LinedList"/>
    <dgm:cxn modelId="{731F116C-D2EA-473C-81B9-AF5FE018B65A}" type="presParOf" srcId="{255ECEBF-A644-440B-9228-875AA08BBBA5}" destId="{3907742D-4583-4781-AD3F-2E44240C0842}" srcOrd="12" destOrd="0" presId="urn:microsoft.com/office/officeart/2008/layout/LinedList"/>
    <dgm:cxn modelId="{B3A79056-C0FA-4623-9B33-2209738750ED}" type="presParOf" srcId="{255ECEBF-A644-440B-9228-875AA08BBBA5}" destId="{B1073ED5-F49C-47D8-B79D-E81D4BAAF828}" srcOrd="13" destOrd="0" presId="urn:microsoft.com/office/officeart/2008/layout/LinedList"/>
    <dgm:cxn modelId="{CBEA9C69-8B98-4061-A176-6FEA49CF1038}" type="presParOf" srcId="{B1073ED5-F49C-47D8-B79D-E81D4BAAF828}" destId="{1368D103-FACF-4B24-8A6E-6FC3BAC229CB}" srcOrd="0" destOrd="0" presId="urn:microsoft.com/office/officeart/2008/layout/LinedList"/>
    <dgm:cxn modelId="{E5D83D0B-8369-49EE-B91D-4A98EDC39933}" type="presParOf" srcId="{B1073ED5-F49C-47D8-B79D-E81D4BAAF828}" destId="{297A443B-2C23-4127-A67B-6937A41E2CF1}" srcOrd="1" destOrd="0" presId="urn:microsoft.com/office/officeart/2008/layout/LinedList"/>
    <dgm:cxn modelId="{6BA47656-3EB8-41FE-9548-8455619A970C}" type="presParOf" srcId="{255ECEBF-A644-440B-9228-875AA08BBBA5}" destId="{9F0EC391-B509-4547-BCDF-FA0F58337D8F}" srcOrd="14" destOrd="0" presId="urn:microsoft.com/office/officeart/2008/layout/LinedList"/>
    <dgm:cxn modelId="{D3AF8AEA-0839-44BA-9070-76E655587D1A}" type="presParOf" srcId="{255ECEBF-A644-440B-9228-875AA08BBBA5}" destId="{79DEA027-B3BF-4CED-9878-A45FFF41D5F4}" srcOrd="15" destOrd="0" presId="urn:microsoft.com/office/officeart/2008/layout/LinedList"/>
    <dgm:cxn modelId="{57E937AD-6923-4B17-A632-FB9DB53619A9}" type="presParOf" srcId="{79DEA027-B3BF-4CED-9878-A45FFF41D5F4}" destId="{58D30480-F690-4421-BF59-EB54A61A6423}" srcOrd="0" destOrd="0" presId="urn:microsoft.com/office/officeart/2008/layout/LinedList"/>
    <dgm:cxn modelId="{A4E23353-8757-4EBA-B3C4-A507E3FFC42A}" type="presParOf" srcId="{79DEA027-B3BF-4CED-9878-A45FFF41D5F4}" destId="{C46A7A8B-8096-422C-B63C-63546D6FBFD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63676A-E04E-4CD0-BA37-6B1D0EE84AD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F30E0C4-1957-46DE-B3FE-CEB526BBA7DC}">
      <dgm:prSet/>
      <dgm:spPr/>
      <dgm:t>
        <a:bodyPr/>
        <a:lstStyle/>
        <a:p>
          <a:r>
            <a:rPr lang="ru-RU" b="1" i="0"/>
            <a:t>Основные вызовы:</a:t>
          </a:r>
          <a:endParaRPr lang="en-US"/>
        </a:p>
      </dgm:t>
    </dgm:pt>
    <dgm:pt modelId="{A233EE7C-D089-4C88-92C6-C2C576D406EA}" type="parTrans" cxnId="{D4062DB3-3ACF-4687-8432-A97835728AC3}">
      <dgm:prSet/>
      <dgm:spPr/>
      <dgm:t>
        <a:bodyPr/>
        <a:lstStyle/>
        <a:p>
          <a:endParaRPr lang="en-US"/>
        </a:p>
      </dgm:t>
    </dgm:pt>
    <dgm:pt modelId="{A15D2A3A-8E9E-42EB-BF49-2AE1B6112FAC}" type="sibTrans" cxnId="{D4062DB3-3ACF-4687-8432-A97835728AC3}">
      <dgm:prSet/>
      <dgm:spPr/>
      <dgm:t>
        <a:bodyPr/>
        <a:lstStyle/>
        <a:p>
          <a:endParaRPr lang="en-US"/>
        </a:p>
      </dgm:t>
    </dgm:pt>
    <dgm:pt modelId="{1B92BDB7-ACD0-4DDB-81CD-EB4DE78F08F0}">
      <dgm:prSet/>
      <dgm:spPr/>
      <dgm:t>
        <a:bodyPr/>
        <a:lstStyle/>
        <a:p>
          <a:r>
            <a:rPr lang="ru-RU" b="0" i="0"/>
            <a:t>Утрата монополии на истину классическими идеологиями</a:t>
          </a:r>
          <a:endParaRPr lang="en-US"/>
        </a:p>
      </dgm:t>
    </dgm:pt>
    <dgm:pt modelId="{97DB8839-9F89-4EE9-99C0-080D0DFAC30E}" type="parTrans" cxnId="{835051F1-9C2B-49DF-B91B-0225259F6221}">
      <dgm:prSet/>
      <dgm:spPr/>
      <dgm:t>
        <a:bodyPr/>
        <a:lstStyle/>
        <a:p>
          <a:endParaRPr lang="en-US"/>
        </a:p>
      </dgm:t>
    </dgm:pt>
    <dgm:pt modelId="{96282A08-5B8E-43B1-B9DF-7D26849A9745}" type="sibTrans" cxnId="{835051F1-9C2B-49DF-B91B-0225259F6221}">
      <dgm:prSet/>
      <dgm:spPr/>
      <dgm:t>
        <a:bodyPr/>
        <a:lstStyle/>
        <a:p>
          <a:endParaRPr lang="en-US"/>
        </a:p>
      </dgm:t>
    </dgm:pt>
    <dgm:pt modelId="{00FA987D-CAB7-435F-B2E3-8CF0A1F3F5DC}">
      <dgm:prSet/>
      <dgm:spPr/>
      <dgm:t>
        <a:bodyPr/>
        <a:lstStyle/>
        <a:p>
          <a:r>
            <a:rPr lang="ru-RU" b="0" i="0"/>
            <a:t>Фрагментация идеологического пространства</a:t>
          </a:r>
          <a:endParaRPr lang="en-US"/>
        </a:p>
      </dgm:t>
    </dgm:pt>
    <dgm:pt modelId="{94C77E3A-598C-456A-96D6-4C3523A1942B}" type="parTrans" cxnId="{C636D717-16A9-4503-A814-3B7BB6F8A11D}">
      <dgm:prSet/>
      <dgm:spPr/>
      <dgm:t>
        <a:bodyPr/>
        <a:lstStyle/>
        <a:p>
          <a:endParaRPr lang="en-US"/>
        </a:p>
      </dgm:t>
    </dgm:pt>
    <dgm:pt modelId="{EC40C7D7-C607-4D80-B800-B73EF5B28BED}" type="sibTrans" cxnId="{C636D717-16A9-4503-A814-3B7BB6F8A11D}">
      <dgm:prSet/>
      <dgm:spPr/>
      <dgm:t>
        <a:bodyPr/>
        <a:lstStyle/>
        <a:p>
          <a:endParaRPr lang="en-US"/>
        </a:p>
      </dgm:t>
    </dgm:pt>
    <dgm:pt modelId="{82ACB843-2D37-42C8-B23F-ACFDCB4948CB}">
      <dgm:prSet/>
      <dgm:spPr/>
      <dgm:t>
        <a:bodyPr/>
        <a:lstStyle/>
        <a:p>
          <a:r>
            <a:rPr lang="ru-RU" b="0" i="0"/>
            <a:t>Рост антисистемных настроений</a:t>
          </a:r>
          <a:endParaRPr lang="en-US"/>
        </a:p>
      </dgm:t>
    </dgm:pt>
    <dgm:pt modelId="{37B3F1C9-4C65-43E3-83E5-80B3B5E8A4DF}" type="parTrans" cxnId="{1C26E2F6-1501-4D9D-910E-8D48C55C0A90}">
      <dgm:prSet/>
      <dgm:spPr/>
      <dgm:t>
        <a:bodyPr/>
        <a:lstStyle/>
        <a:p>
          <a:endParaRPr lang="en-US"/>
        </a:p>
      </dgm:t>
    </dgm:pt>
    <dgm:pt modelId="{E811A370-E440-4C45-BB60-00CBAF6E8AFF}" type="sibTrans" cxnId="{1C26E2F6-1501-4D9D-910E-8D48C55C0A90}">
      <dgm:prSet/>
      <dgm:spPr/>
      <dgm:t>
        <a:bodyPr/>
        <a:lstStyle/>
        <a:p>
          <a:endParaRPr lang="en-US"/>
        </a:p>
      </dgm:t>
    </dgm:pt>
    <dgm:pt modelId="{6B909605-E72C-48D0-9DAF-77088A7796B1}">
      <dgm:prSet/>
      <dgm:spPr/>
      <dgm:t>
        <a:bodyPr/>
        <a:lstStyle/>
        <a:p>
          <a:r>
            <a:rPr lang="ru-RU" b="0" i="0"/>
            <a:t>Кризис доверия к политическим институтам</a:t>
          </a:r>
          <a:endParaRPr lang="en-US"/>
        </a:p>
      </dgm:t>
    </dgm:pt>
    <dgm:pt modelId="{8291CA55-04EE-4A64-94A4-8908941F2DD9}" type="parTrans" cxnId="{BA08953D-CA88-4A05-8EB2-0A27B4DA3C72}">
      <dgm:prSet/>
      <dgm:spPr/>
      <dgm:t>
        <a:bodyPr/>
        <a:lstStyle/>
        <a:p>
          <a:endParaRPr lang="en-US"/>
        </a:p>
      </dgm:t>
    </dgm:pt>
    <dgm:pt modelId="{7E3F962F-187B-4016-9D3E-4243774F21B2}" type="sibTrans" cxnId="{BA08953D-CA88-4A05-8EB2-0A27B4DA3C72}">
      <dgm:prSet/>
      <dgm:spPr/>
      <dgm:t>
        <a:bodyPr/>
        <a:lstStyle/>
        <a:p>
          <a:endParaRPr lang="en-US"/>
        </a:p>
      </dgm:t>
    </dgm:pt>
    <dgm:pt modelId="{BE98EF11-8AE7-4CE7-A7DD-328DA812C1FE}" type="pres">
      <dgm:prSet presAssocID="{A863676A-E04E-4CD0-BA37-6B1D0EE84AD7}" presName="linear" presStyleCnt="0">
        <dgm:presLayoutVars>
          <dgm:animLvl val="lvl"/>
          <dgm:resizeHandles val="exact"/>
        </dgm:presLayoutVars>
      </dgm:prSet>
      <dgm:spPr/>
    </dgm:pt>
    <dgm:pt modelId="{D8B8C236-32C5-4355-BC88-4F45E1013210}" type="pres">
      <dgm:prSet presAssocID="{EF30E0C4-1957-46DE-B3FE-CEB526BBA7D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8521B18-12C1-4DB2-813C-B4A873E836C6}" type="pres">
      <dgm:prSet presAssocID="{A15D2A3A-8E9E-42EB-BF49-2AE1B6112FAC}" presName="spacer" presStyleCnt="0"/>
      <dgm:spPr/>
    </dgm:pt>
    <dgm:pt modelId="{398B5845-B565-494C-88C0-2F615D02B7AF}" type="pres">
      <dgm:prSet presAssocID="{1B92BDB7-ACD0-4DDB-81CD-EB4DE78F08F0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69B676F-2194-493D-9FEE-30D2E1E23E63}" type="pres">
      <dgm:prSet presAssocID="{96282A08-5B8E-43B1-B9DF-7D26849A9745}" presName="spacer" presStyleCnt="0"/>
      <dgm:spPr/>
    </dgm:pt>
    <dgm:pt modelId="{4EABD319-9297-4B9C-9C29-423BA74059FE}" type="pres">
      <dgm:prSet presAssocID="{00FA987D-CAB7-435F-B2E3-8CF0A1F3F5D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B51DC2D-A65C-4CD6-A448-E6BB40D77A8E}" type="pres">
      <dgm:prSet presAssocID="{EC40C7D7-C607-4D80-B800-B73EF5B28BED}" presName="spacer" presStyleCnt="0"/>
      <dgm:spPr/>
    </dgm:pt>
    <dgm:pt modelId="{09CAA1E8-4458-485F-B10B-8AAD2F13A933}" type="pres">
      <dgm:prSet presAssocID="{82ACB843-2D37-42C8-B23F-ACFDCB4948C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E7F77C3-D47C-4B71-9102-9B72A6CAB1C1}" type="pres">
      <dgm:prSet presAssocID="{E811A370-E440-4C45-BB60-00CBAF6E8AFF}" presName="spacer" presStyleCnt="0"/>
      <dgm:spPr/>
    </dgm:pt>
    <dgm:pt modelId="{5521B44E-C93A-4FEF-8E13-E26688411F6A}" type="pres">
      <dgm:prSet presAssocID="{6B909605-E72C-48D0-9DAF-77088A7796B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C636D717-16A9-4503-A814-3B7BB6F8A11D}" srcId="{A863676A-E04E-4CD0-BA37-6B1D0EE84AD7}" destId="{00FA987D-CAB7-435F-B2E3-8CF0A1F3F5DC}" srcOrd="2" destOrd="0" parTransId="{94C77E3A-598C-456A-96D6-4C3523A1942B}" sibTransId="{EC40C7D7-C607-4D80-B800-B73EF5B28BED}"/>
    <dgm:cxn modelId="{BA08953D-CA88-4A05-8EB2-0A27B4DA3C72}" srcId="{A863676A-E04E-4CD0-BA37-6B1D0EE84AD7}" destId="{6B909605-E72C-48D0-9DAF-77088A7796B1}" srcOrd="4" destOrd="0" parTransId="{8291CA55-04EE-4A64-94A4-8908941F2DD9}" sibTransId="{7E3F962F-187B-4016-9D3E-4243774F21B2}"/>
    <dgm:cxn modelId="{FDD6836D-B237-41C0-B2D3-CC5A1EB83270}" type="presOf" srcId="{00FA987D-CAB7-435F-B2E3-8CF0A1F3F5DC}" destId="{4EABD319-9297-4B9C-9C29-423BA74059FE}" srcOrd="0" destOrd="0" presId="urn:microsoft.com/office/officeart/2005/8/layout/vList2"/>
    <dgm:cxn modelId="{D12A2A77-A73F-49B1-B5D5-DB2029C61A86}" type="presOf" srcId="{6B909605-E72C-48D0-9DAF-77088A7796B1}" destId="{5521B44E-C93A-4FEF-8E13-E26688411F6A}" srcOrd="0" destOrd="0" presId="urn:microsoft.com/office/officeart/2005/8/layout/vList2"/>
    <dgm:cxn modelId="{D4062DB3-3ACF-4687-8432-A97835728AC3}" srcId="{A863676A-E04E-4CD0-BA37-6B1D0EE84AD7}" destId="{EF30E0C4-1957-46DE-B3FE-CEB526BBA7DC}" srcOrd="0" destOrd="0" parTransId="{A233EE7C-D089-4C88-92C6-C2C576D406EA}" sibTransId="{A15D2A3A-8E9E-42EB-BF49-2AE1B6112FAC}"/>
    <dgm:cxn modelId="{00AF98B7-98E4-4DA6-8EC6-5EEC41004623}" type="presOf" srcId="{1B92BDB7-ACD0-4DDB-81CD-EB4DE78F08F0}" destId="{398B5845-B565-494C-88C0-2F615D02B7AF}" srcOrd="0" destOrd="0" presId="urn:microsoft.com/office/officeart/2005/8/layout/vList2"/>
    <dgm:cxn modelId="{255852C3-4236-441C-AFD6-AC41B1E4C743}" type="presOf" srcId="{A863676A-E04E-4CD0-BA37-6B1D0EE84AD7}" destId="{BE98EF11-8AE7-4CE7-A7DD-328DA812C1FE}" srcOrd="0" destOrd="0" presId="urn:microsoft.com/office/officeart/2005/8/layout/vList2"/>
    <dgm:cxn modelId="{B65283C6-F2C6-4433-B2C2-5CC6D5113CC3}" type="presOf" srcId="{82ACB843-2D37-42C8-B23F-ACFDCB4948CB}" destId="{09CAA1E8-4458-485F-B10B-8AAD2F13A933}" srcOrd="0" destOrd="0" presId="urn:microsoft.com/office/officeart/2005/8/layout/vList2"/>
    <dgm:cxn modelId="{E84A6AD2-7E77-4195-AC3B-69CC2C5D1B73}" type="presOf" srcId="{EF30E0C4-1957-46DE-B3FE-CEB526BBA7DC}" destId="{D8B8C236-32C5-4355-BC88-4F45E1013210}" srcOrd="0" destOrd="0" presId="urn:microsoft.com/office/officeart/2005/8/layout/vList2"/>
    <dgm:cxn modelId="{835051F1-9C2B-49DF-B91B-0225259F6221}" srcId="{A863676A-E04E-4CD0-BA37-6B1D0EE84AD7}" destId="{1B92BDB7-ACD0-4DDB-81CD-EB4DE78F08F0}" srcOrd="1" destOrd="0" parTransId="{97DB8839-9F89-4EE9-99C0-080D0DFAC30E}" sibTransId="{96282A08-5B8E-43B1-B9DF-7D26849A9745}"/>
    <dgm:cxn modelId="{1C26E2F6-1501-4D9D-910E-8D48C55C0A90}" srcId="{A863676A-E04E-4CD0-BA37-6B1D0EE84AD7}" destId="{82ACB843-2D37-42C8-B23F-ACFDCB4948CB}" srcOrd="3" destOrd="0" parTransId="{37B3F1C9-4C65-43E3-83E5-80B3B5E8A4DF}" sibTransId="{E811A370-E440-4C45-BB60-00CBAF6E8AFF}"/>
    <dgm:cxn modelId="{8F269E27-9158-4BD1-AA3A-976345D53E39}" type="presParOf" srcId="{BE98EF11-8AE7-4CE7-A7DD-328DA812C1FE}" destId="{D8B8C236-32C5-4355-BC88-4F45E1013210}" srcOrd="0" destOrd="0" presId="urn:microsoft.com/office/officeart/2005/8/layout/vList2"/>
    <dgm:cxn modelId="{5B143D52-B869-4939-B09B-A4BFB5202A2B}" type="presParOf" srcId="{BE98EF11-8AE7-4CE7-A7DD-328DA812C1FE}" destId="{F8521B18-12C1-4DB2-813C-B4A873E836C6}" srcOrd="1" destOrd="0" presId="urn:microsoft.com/office/officeart/2005/8/layout/vList2"/>
    <dgm:cxn modelId="{C3ED9A32-564A-428D-BCC8-6F00A26EA42A}" type="presParOf" srcId="{BE98EF11-8AE7-4CE7-A7DD-328DA812C1FE}" destId="{398B5845-B565-494C-88C0-2F615D02B7AF}" srcOrd="2" destOrd="0" presId="urn:microsoft.com/office/officeart/2005/8/layout/vList2"/>
    <dgm:cxn modelId="{AEF06D73-EA77-451C-9035-B5825960E149}" type="presParOf" srcId="{BE98EF11-8AE7-4CE7-A7DD-328DA812C1FE}" destId="{569B676F-2194-493D-9FEE-30D2E1E23E63}" srcOrd="3" destOrd="0" presId="urn:microsoft.com/office/officeart/2005/8/layout/vList2"/>
    <dgm:cxn modelId="{831BB858-0734-4C2F-AB2C-BB536C17BC74}" type="presParOf" srcId="{BE98EF11-8AE7-4CE7-A7DD-328DA812C1FE}" destId="{4EABD319-9297-4B9C-9C29-423BA74059FE}" srcOrd="4" destOrd="0" presId="urn:microsoft.com/office/officeart/2005/8/layout/vList2"/>
    <dgm:cxn modelId="{E1D6BA38-7492-4A3C-8973-73E996CF8F7B}" type="presParOf" srcId="{BE98EF11-8AE7-4CE7-A7DD-328DA812C1FE}" destId="{CB51DC2D-A65C-4CD6-A448-E6BB40D77A8E}" srcOrd="5" destOrd="0" presId="urn:microsoft.com/office/officeart/2005/8/layout/vList2"/>
    <dgm:cxn modelId="{8F1C4901-A673-4734-9E42-52F9C6BD85BF}" type="presParOf" srcId="{BE98EF11-8AE7-4CE7-A7DD-328DA812C1FE}" destId="{09CAA1E8-4458-485F-B10B-8AAD2F13A933}" srcOrd="6" destOrd="0" presId="urn:microsoft.com/office/officeart/2005/8/layout/vList2"/>
    <dgm:cxn modelId="{4390072F-BDB1-46DD-AC6E-67D2E87199F2}" type="presParOf" srcId="{BE98EF11-8AE7-4CE7-A7DD-328DA812C1FE}" destId="{8E7F77C3-D47C-4B71-9102-9B72A6CAB1C1}" srcOrd="7" destOrd="0" presId="urn:microsoft.com/office/officeart/2005/8/layout/vList2"/>
    <dgm:cxn modelId="{26AD5B44-5F49-4ED3-8F72-DED5C23657DE}" type="presParOf" srcId="{BE98EF11-8AE7-4CE7-A7DD-328DA812C1FE}" destId="{5521B44E-C93A-4FEF-8E13-E26688411F6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D5EDE-4BD1-4A9A-8269-9C520A1F44F2}">
      <dsp:nvSpPr>
        <dsp:cNvPr id="0" name=""/>
        <dsp:cNvSpPr/>
      </dsp:nvSpPr>
      <dsp:spPr>
        <a:xfrm>
          <a:off x="0" y="0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7405C5-E573-4C18-A7AC-760E05552BFB}">
      <dsp:nvSpPr>
        <dsp:cNvPr id="0" name=""/>
        <dsp:cNvSpPr/>
      </dsp:nvSpPr>
      <dsp:spPr>
        <a:xfrm>
          <a:off x="0" y="0"/>
          <a:ext cx="7315200" cy="64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i="0" kern="1200"/>
            <a:t>1. Мировоззренческая</a:t>
          </a:r>
          <a:endParaRPr lang="en-US" sz="2100" kern="1200"/>
        </a:p>
      </dsp:txBody>
      <dsp:txXfrm>
        <a:off x="0" y="0"/>
        <a:ext cx="7315200" cy="640079"/>
      </dsp:txXfrm>
    </dsp:sp>
    <dsp:sp modelId="{237DE400-C6D6-449A-8613-B8DA24BA0E19}">
      <dsp:nvSpPr>
        <dsp:cNvPr id="0" name=""/>
        <dsp:cNvSpPr/>
      </dsp:nvSpPr>
      <dsp:spPr>
        <a:xfrm>
          <a:off x="0" y="640080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373AF8-122B-4DE1-A0E1-8562C5E5C96F}">
      <dsp:nvSpPr>
        <dsp:cNvPr id="0" name=""/>
        <dsp:cNvSpPr/>
      </dsp:nvSpPr>
      <dsp:spPr>
        <a:xfrm>
          <a:off x="0" y="640079"/>
          <a:ext cx="7315200" cy="64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0" i="0" kern="1200"/>
            <a:t>Формирует картину мира ("как устроено общество?")</a:t>
          </a:r>
          <a:endParaRPr lang="en-US" sz="2100" kern="1200"/>
        </a:p>
      </dsp:txBody>
      <dsp:txXfrm>
        <a:off x="0" y="640079"/>
        <a:ext cx="7315200" cy="640079"/>
      </dsp:txXfrm>
    </dsp:sp>
    <dsp:sp modelId="{5A4AC1F2-D2C9-4EE3-B1EA-09395E8E3D57}">
      <dsp:nvSpPr>
        <dsp:cNvPr id="0" name=""/>
        <dsp:cNvSpPr/>
      </dsp:nvSpPr>
      <dsp:spPr>
        <a:xfrm>
          <a:off x="0" y="1280160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D4F25A-508D-45AC-8533-F7AE63893B95}">
      <dsp:nvSpPr>
        <dsp:cNvPr id="0" name=""/>
        <dsp:cNvSpPr/>
      </dsp:nvSpPr>
      <dsp:spPr>
        <a:xfrm>
          <a:off x="0" y="1280159"/>
          <a:ext cx="7315200" cy="64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i="0" kern="1200"/>
            <a:t>2. Легитимирующая</a:t>
          </a:r>
          <a:endParaRPr lang="en-US" sz="2100" kern="1200"/>
        </a:p>
      </dsp:txBody>
      <dsp:txXfrm>
        <a:off x="0" y="1280159"/>
        <a:ext cx="7315200" cy="640079"/>
      </dsp:txXfrm>
    </dsp:sp>
    <dsp:sp modelId="{5E0CFDD3-495C-4FDD-99EE-420B0AA9819F}">
      <dsp:nvSpPr>
        <dsp:cNvPr id="0" name=""/>
        <dsp:cNvSpPr/>
      </dsp:nvSpPr>
      <dsp:spPr>
        <a:xfrm>
          <a:off x="0" y="1920239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3EE72E-8310-4CC7-B125-33955CE662D9}">
      <dsp:nvSpPr>
        <dsp:cNvPr id="0" name=""/>
        <dsp:cNvSpPr/>
      </dsp:nvSpPr>
      <dsp:spPr>
        <a:xfrm>
          <a:off x="0" y="1920239"/>
          <a:ext cx="7315200" cy="64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0" i="0" kern="1200"/>
            <a:t>Обосновывает власть ("почему эта власть законна?")</a:t>
          </a:r>
          <a:endParaRPr lang="en-US" sz="2100" kern="1200"/>
        </a:p>
      </dsp:txBody>
      <dsp:txXfrm>
        <a:off x="0" y="1920239"/>
        <a:ext cx="7315200" cy="640079"/>
      </dsp:txXfrm>
    </dsp:sp>
    <dsp:sp modelId="{CF3498A3-41DE-4CC6-A3D5-5D6489CB90F5}">
      <dsp:nvSpPr>
        <dsp:cNvPr id="0" name=""/>
        <dsp:cNvSpPr/>
      </dsp:nvSpPr>
      <dsp:spPr>
        <a:xfrm>
          <a:off x="0" y="2560320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118B69-7861-4A8E-8555-90A36770B305}">
      <dsp:nvSpPr>
        <dsp:cNvPr id="0" name=""/>
        <dsp:cNvSpPr/>
      </dsp:nvSpPr>
      <dsp:spPr>
        <a:xfrm>
          <a:off x="0" y="2560319"/>
          <a:ext cx="7315200" cy="64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i="0" kern="1200"/>
            <a:t>3. Мобилизационная</a:t>
          </a:r>
          <a:endParaRPr lang="en-US" sz="2100" kern="1200"/>
        </a:p>
      </dsp:txBody>
      <dsp:txXfrm>
        <a:off x="0" y="2560319"/>
        <a:ext cx="7315200" cy="640079"/>
      </dsp:txXfrm>
    </dsp:sp>
    <dsp:sp modelId="{785D6B79-72AD-487B-9835-9EEF62D40B2F}">
      <dsp:nvSpPr>
        <dsp:cNvPr id="0" name=""/>
        <dsp:cNvSpPr/>
      </dsp:nvSpPr>
      <dsp:spPr>
        <a:xfrm>
          <a:off x="0" y="3200399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24F80-CA71-4F8C-958C-4A922F99937D}">
      <dsp:nvSpPr>
        <dsp:cNvPr id="0" name=""/>
        <dsp:cNvSpPr/>
      </dsp:nvSpPr>
      <dsp:spPr>
        <a:xfrm>
          <a:off x="0" y="3200399"/>
          <a:ext cx="7315200" cy="64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0" i="0" kern="1200"/>
            <a:t>Объединяет людей для действий (революции, выборы)</a:t>
          </a:r>
          <a:endParaRPr lang="en-US" sz="2100" kern="1200"/>
        </a:p>
      </dsp:txBody>
      <dsp:txXfrm>
        <a:off x="0" y="3200399"/>
        <a:ext cx="7315200" cy="640079"/>
      </dsp:txXfrm>
    </dsp:sp>
    <dsp:sp modelId="{3907742D-4583-4781-AD3F-2E44240C0842}">
      <dsp:nvSpPr>
        <dsp:cNvPr id="0" name=""/>
        <dsp:cNvSpPr/>
      </dsp:nvSpPr>
      <dsp:spPr>
        <a:xfrm>
          <a:off x="0" y="3840479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68D103-FACF-4B24-8A6E-6FC3BAC229CB}">
      <dsp:nvSpPr>
        <dsp:cNvPr id="0" name=""/>
        <dsp:cNvSpPr/>
      </dsp:nvSpPr>
      <dsp:spPr>
        <a:xfrm>
          <a:off x="0" y="3840480"/>
          <a:ext cx="7315200" cy="64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i="0" kern="1200"/>
            <a:t>4. Интегративная</a:t>
          </a:r>
          <a:endParaRPr lang="en-US" sz="2100" kern="1200"/>
        </a:p>
      </dsp:txBody>
      <dsp:txXfrm>
        <a:off x="0" y="3840480"/>
        <a:ext cx="7315200" cy="640079"/>
      </dsp:txXfrm>
    </dsp:sp>
    <dsp:sp modelId="{9F0EC391-B509-4547-BCDF-FA0F58337D8F}">
      <dsp:nvSpPr>
        <dsp:cNvPr id="0" name=""/>
        <dsp:cNvSpPr/>
      </dsp:nvSpPr>
      <dsp:spPr>
        <a:xfrm>
          <a:off x="0" y="4480560"/>
          <a:ext cx="731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D30480-F690-4421-BF59-EB54A61A6423}">
      <dsp:nvSpPr>
        <dsp:cNvPr id="0" name=""/>
        <dsp:cNvSpPr/>
      </dsp:nvSpPr>
      <dsp:spPr>
        <a:xfrm>
          <a:off x="0" y="4480560"/>
          <a:ext cx="7315200" cy="6400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0" i="0" kern="1200"/>
            <a:t>Создает общую идентичность (гражданскую, национальную)</a:t>
          </a:r>
          <a:endParaRPr lang="en-US" sz="2100" kern="1200"/>
        </a:p>
      </dsp:txBody>
      <dsp:txXfrm>
        <a:off x="0" y="4480560"/>
        <a:ext cx="7315200" cy="6400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8C236-32C5-4355-BC88-4F45E1013210}">
      <dsp:nvSpPr>
        <dsp:cNvPr id="0" name=""/>
        <dsp:cNvSpPr/>
      </dsp:nvSpPr>
      <dsp:spPr>
        <a:xfrm>
          <a:off x="0" y="11122"/>
          <a:ext cx="6056376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0" kern="1200"/>
            <a:t>Основные вызовы:</a:t>
          </a:r>
          <a:endParaRPr lang="en-US" sz="2400" kern="1200"/>
        </a:p>
      </dsp:txBody>
      <dsp:txXfrm>
        <a:off x="46541" y="57663"/>
        <a:ext cx="5963294" cy="860321"/>
      </dsp:txXfrm>
    </dsp:sp>
    <dsp:sp modelId="{398B5845-B565-494C-88C0-2F615D02B7AF}">
      <dsp:nvSpPr>
        <dsp:cNvPr id="0" name=""/>
        <dsp:cNvSpPr/>
      </dsp:nvSpPr>
      <dsp:spPr>
        <a:xfrm>
          <a:off x="0" y="1033645"/>
          <a:ext cx="6056376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/>
            <a:t>Утрата монополии на истину классическими идеологиями</a:t>
          </a:r>
          <a:endParaRPr lang="en-US" sz="2400" kern="1200"/>
        </a:p>
      </dsp:txBody>
      <dsp:txXfrm>
        <a:off x="46541" y="1080186"/>
        <a:ext cx="5963294" cy="860321"/>
      </dsp:txXfrm>
    </dsp:sp>
    <dsp:sp modelId="{4EABD319-9297-4B9C-9C29-423BA74059FE}">
      <dsp:nvSpPr>
        <dsp:cNvPr id="0" name=""/>
        <dsp:cNvSpPr/>
      </dsp:nvSpPr>
      <dsp:spPr>
        <a:xfrm>
          <a:off x="0" y="2056169"/>
          <a:ext cx="6056376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/>
            <a:t>Фрагментация идеологического пространства</a:t>
          </a:r>
          <a:endParaRPr lang="en-US" sz="2400" kern="1200"/>
        </a:p>
      </dsp:txBody>
      <dsp:txXfrm>
        <a:off x="46541" y="2102710"/>
        <a:ext cx="5963294" cy="860321"/>
      </dsp:txXfrm>
    </dsp:sp>
    <dsp:sp modelId="{09CAA1E8-4458-485F-B10B-8AAD2F13A933}">
      <dsp:nvSpPr>
        <dsp:cNvPr id="0" name=""/>
        <dsp:cNvSpPr/>
      </dsp:nvSpPr>
      <dsp:spPr>
        <a:xfrm>
          <a:off x="0" y="3078693"/>
          <a:ext cx="6056376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/>
            <a:t>Рост антисистемных настроений</a:t>
          </a:r>
          <a:endParaRPr lang="en-US" sz="2400" kern="1200"/>
        </a:p>
      </dsp:txBody>
      <dsp:txXfrm>
        <a:off x="46541" y="3125234"/>
        <a:ext cx="5963294" cy="860321"/>
      </dsp:txXfrm>
    </dsp:sp>
    <dsp:sp modelId="{5521B44E-C93A-4FEF-8E13-E26688411F6A}">
      <dsp:nvSpPr>
        <dsp:cNvPr id="0" name=""/>
        <dsp:cNvSpPr/>
      </dsp:nvSpPr>
      <dsp:spPr>
        <a:xfrm>
          <a:off x="0" y="4101217"/>
          <a:ext cx="6056376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/>
            <a:t>Кризис доверия к политическим институтам</a:t>
          </a:r>
          <a:endParaRPr lang="en-US" sz="2400" kern="1200"/>
        </a:p>
      </dsp:txBody>
      <dsp:txXfrm>
        <a:off x="46541" y="4147758"/>
        <a:ext cx="5963294" cy="860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36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376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08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81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182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35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98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53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7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5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71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BE8D29-E0E6-47F4-A2D9-080306AE79AD}" type="datetimeFigureOut">
              <a:rPr lang="ru-RU" smtClean="0"/>
              <a:t>01.06.2025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8AC65E2-3553-46CA-92D2-8B68C8FB7E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96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289875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1870" y="761999"/>
            <a:ext cx="8790301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200E1D-335F-E0CA-1485-1D707CA8A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2622" y="1298448"/>
            <a:ext cx="7187529" cy="2951819"/>
          </a:xfrm>
        </p:spPr>
        <p:txBody>
          <a:bodyPr anchor="b">
            <a:normAutofit/>
          </a:bodyPr>
          <a:lstStyle/>
          <a:p>
            <a:r>
              <a:rPr lang="ru-RU" sz="4900" b="0" i="0"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Политическая идеология и ее роль в современном мире</a:t>
            </a:r>
            <a:endParaRPr lang="ru-RU" sz="490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00889" y="4684418"/>
            <a:ext cx="880128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8D24CC-0241-F1B9-B63A-8CE7AA775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2622" y="5006151"/>
            <a:ext cx="7187529" cy="768116"/>
          </a:xfrm>
        </p:spPr>
        <p:txBody>
          <a:bodyPr anchor="t">
            <a:normAutofit/>
          </a:bodyPr>
          <a:lstStyle/>
          <a:p>
            <a:r>
              <a:rPr lang="ru-RU" sz="1700">
                <a:solidFill>
                  <a:schemeClr val="accent1"/>
                </a:solidFill>
                <a:latin typeface="Segoe Print" panose="02000600000000000000" pitchFamily="2" charset="0"/>
              </a:rPr>
              <a:t>Выполнил</a:t>
            </a:r>
            <a:r>
              <a:rPr lang="en-US" sz="1700">
                <a:solidFill>
                  <a:schemeClr val="accent1"/>
                </a:solidFill>
                <a:latin typeface="Segoe Print" panose="02000600000000000000" pitchFamily="2" charset="0"/>
              </a:rPr>
              <a:t>: </a:t>
            </a:r>
            <a:r>
              <a:rPr lang="ru-RU" sz="1700">
                <a:solidFill>
                  <a:schemeClr val="accent1"/>
                </a:solidFill>
                <a:latin typeface="Segoe Print" panose="02000600000000000000" pitchFamily="2" charset="0"/>
              </a:rPr>
              <a:t>Гинатуллин Р.Р</a:t>
            </a:r>
          </a:p>
          <a:p>
            <a:r>
              <a:rPr lang="ru-RU" sz="1700">
                <a:solidFill>
                  <a:schemeClr val="accent1"/>
                </a:solidFill>
                <a:latin typeface="Segoe Print" panose="02000600000000000000" pitchFamily="2" charset="0"/>
              </a:rPr>
              <a:t>Группа</a:t>
            </a:r>
            <a:r>
              <a:rPr lang="en-US" sz="1700">
                <a:solidFill>
                  <a:schemeClr val="accent1"/>
                </a:solidFill>
                <a:latin typeface="Segoe Print" panose="02000600000000000000" pitchFamily="2" charset="0"/>
              </a:rPr>
              <a:t>:</a:t>
            </a:r>
            <a:r>
              <a:rPr lang="ru-RU" sz="1700">
                <a:solidFill>
                  <a:schemeClr val="accent1"/>
                </a:solidFill>
                <a:latin typeface="Segoe Print" panose="02000600000000000000" pitchFamily="2" charset="0"/>
              </a:rPr>
              <a:t> ИЗу-1-22</a:t>
            </a:r>
          </a:p>
        </p:txBody>
      </p:sp>
    </p:spTree>
    <p:extLst>
      <p:ext uri="{BB962C8B-B14F-4D97-AF65-F5344CB8AC3E}">
        <p14:creationId xmlns:p14="http://schemas.microsoft.com/office/powerpoint/2010/main" val="3318662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0">
            <a:extLst>
              <a:ext uri="{FF2B5EF4-FFF2-40B4-BE49-F238E27FC236}">
                <a16:creationId xmlns:a16="http://schemas.microsoft.com/office/drawing/2014/main" id="{5BDAAE7A-177F-4691-8F07-36CBBA611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D7ADC5-2C86-AC79-22A8-CF625049C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667" y="762000"/>
            <a:ext cx="7462083" cy="5334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spc="-100">
                <a:solidFill>
                  <a:schemeClr val="accent1"/>
                </a:solidFill>
              </a:rPr>
              <a:t>Конец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5BF82D1D-28BC-4216-A1EA-F7D9C6D1A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60A1DC48-C242-4442-822C-570436B80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577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21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0227B-DEB5-D849-EDF2-5C5754943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6" y="0"/>
            <a:ext cx="6309358" cy="1134491"/>
          </a:xfrm>
        </p:spPr>
        <p:txBody>
          <a:bodyPr>
            <a:normAutofit/>
          </a:bodyPr>
          <a:lstStyle/>
          <a:p>
            <a:r>
              <a:rPr lang="ru-RU" b="1" i="0" dirty="0">
                <a:solidFill>
                  <a:srgbClr val="404040"/>
                </a:solidFill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Понятие политической идеологии</a:t>
            </a:r>
            <a:endParaRPr lang="ru-RU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D232DF-6AF9-B28C-6AC7-9B083848B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3804" y="3428999"/>
            <a:ext cx="6844315" cy="2505269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ru-RU" sz="2400" b="0" i="0" dirty="0">
                <a:solidFill>
                  <a:schemeClr val="tx1"/>
                </a:solidFill>
                <a:effectLst/>
                <a:latin typeface="Segoe Print" panose="02000600000000000000" pitchFamily="2" charset="0"/>
              </a:rPr>
              <a:t>Политическая идеология – это система идей, ценностей и убеждений, которая: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chemeClr val="tx1"/>
                </a:solidFill>
                <a:effectLst/>
                <a:latin typeface="Segoe Print" panose="02000600000000000000" pitchFamily="2" charset="0"/>
              </a:rPr>
              <a:t>Выражает интересы социальных групп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chemeClr val="tx1"/>
                </a:solidFill>
                <a:effectLst/>
                <a:latin typeface="Segoe Print" panose="02000600000000000000" pitchFamily="2" charset="0"/>
              </a:rPr>
              <a:t>Обосновывает политический строй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chemeClr val="tx1"/>
                </a:solidFill>
                <a:effectLst/>
                <a:latin typeface="Segoe Print" panose="02000600000000000000" pitchFamily="2" charset="0"/>
              </a:rPr>
              <a:t>Формирует представления о справедливом обществе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400" b="0" i="0" dirty="0">
                <a:solidFill>
                  <a:schemeClr val="tx1"/>
                </a:solidFill>
                <a:effectLst/>
                <a:latin typeface="Segoe Print" panose="02000600000000000000" pitchFamily="2" charset="0"/>
              </a:rPr>
              <a:t>Предлагает пути развития государства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91C8A455-7324-B404-092D-845DB71228AE}"/>
              </a:ext>
            </a:extLst>
          </p:cNvPr>
          <p:cNvSpPr txBox="1">
            <a:spLocks/>
          </p:cNvSpPr>
          <p:nvPr/>
        </p:nvSpPr>
        <p:spPr>
          <a:xfrm>
            <a:off x="3673804" y="732452"/>
            <a:ext cx="7121713" cy="26965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="1" i="0" dirty="0">
                <a:effectLst/>
                <a:latin typeface="Segoe Print" panose="02000600000000000000" pitchFamily="2" charset="0"/>
              </a:rPr>
              <a:t>Ключевые характеристики:</a:t>
            </a:r>
            <a:br>
              <a:rPr lang="ru-RU" dirty="0">
                <a:latin typeface="Segoe Print" panose="02000600000000000000" pitchFamily="2" charset="0"/>
              </a:rPr>
            </a:br>
            <a:r>
              <a:rPr lang="ru-RU" b="0" i="0" dirty="0">
                <a:effectLst/>
                <a:latin typeface="Segoe Print" panose="02000600000000000000" pitchFamily="2" charset="0"/>
              </a:rPr>
              <a:t>✔ Системность (логичная структура)</a:t>
            </a:r>
            <a:br>
              <a:rPr lang="ru-RU" dirty="0">
                <a:latin typeface="Segoe Print" panose="02000600000000000000" pitchFamily="2" charset="0"/>
              </a:rPr>
            </a:br>
            <a:r>
              <a:rPr lang="ru-RU" b="0" i="0" dirty="0">
                <a:effectLst/>
                <a:latin typeface="Segoe Print" panose="02000600000000000000" pitchFamily="2" charset="0"/>
              </a:rPr>
              <a:t>✔ Нормативность (предписание идеалов)</a:t>
            </a:r>
            <a:br>
              <a:rPr lang="ru-RU" dirty="0">
                <a:latin typeface="Segoe Print" panose="02000600000000000000" pitchFamily="2" charset="0"/>
              </a:rPr>
            </a:br>
            <a:r>
              <a:rPr lang="ru-RU" b="0" i="0" dirty="0">
                <a:effectLst/>
                <a:latin typeface="Segoe Print" panose="02000600000000000000" pitchFamily="2" charset="0"/>
              </a:rPr>
              <a:t>✔ Адаптивность (изменение под новые реалии)</a:t>
            </a:r>
            <a:endParaRPr lang="ru-RU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352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50B651-2853-5FFF-827F-B18C0E43A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ru-RU" b="1" i="0"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Структура идеологии</a:t>
            </a:r>
            <a:endParaRPr lang="ru-RU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572A03-9158-B0F0-3A10-EB562B676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b="1" i="0">
                <a:effectLst/>
                <a:latin typeface="Segoe Print" panose="02000600000000000000" pitchFamily="2" charset="0"/>
              </a:rPr>
              <a:t>1. Теоретический уровень</a:t>
            </a:r>
            <a:endParaRPr lang="ru-RU" sz="1400" b="0" i="0">
              <a:effectLst/>
              <a:latin typeface="Segoe Print" panose="02000600000000000000" pitchFamily="2" charset="0"/>
            </a:endParaRPr>
          </a:p>
          <a:p>
            <a:pPr marL="0" indent="0">
              <a:buNone/>
            </a:pPr>
            <a:r>
              <a:rPr lang="ru-RU" sz="1400" b="0" i="0">
                <a:effectLst/>
                <a:latin typeface="Segoe Print" panose="02000600000000000000" pitchFamily="2" charset="0"/>
              </a:rPr>
              <a:t>Философские основы (например, теория общественного договора в либерализме)</a:t>
            </a:r>
          </a:p>
          <a:p>
            <a:pPr marL="0" indent="0">
              <a:buNone/>
            </a:pPr>
            <a:r>
              <a:rPr lang="ru-RU" sz="1400" b="0" i="0">
                <a:effectLst/>
                <a:latin typeface="Segoe Print" panose="02000600000000000000" pitchFamily="2" charset="0"/>
              </a:rPr>
              <a:t>Экономические концепции (рынок/планирование)</a:t>
            </a:r>
          </a:p>
          <a:p>
            <a:pPr marL="0" indent="0">
              <a:buNone/>
            </a:pPr>
            <a:r>
              <a:rPr lang="ru-RU" sz="1400" b="1" i="0">
                <a:effectLst/>
                <a:latin typeface="Segoe Print" panose="02000600000000000000" pitchFamily="2" charset="0"/>
              </a:rPr>
              <a:t>2. Ценностный уровень</a:t>
            </a:r>
            <a:endParaRPr lang="ru-RU" sz="1400" b="0" i="0">
              <a:effectLst/>
              <a:latin typeface="Segoe Print" panose="02000600000000000000" pitchFamily="2" charset="0"/>
            </a:endParaRPr>
          </a:p>
          <a:p>
            <a:pPr marL="0" indent="0">
              <a:buNone/>
            </a:pPr>
            <a:r>
              <a:rPr lang="ru-RU" sz="1400" b="0" i="0">
                <a:effectLst/>
                <a:latin typeface="Segoe Print" panose="02000600000000000000" pitchFamily="2" charset="0"/>
              </a:rPr>
              <a:t>Базовые принципы (свобода, равенство, традиция)</a:t>
            </a:r>
          </a:p>
          <a:p>
            <a:pPr marL="0" indent="0">
              <a:buNone/>
            </a:pPr>
            <a:r>
              <a:rPr lang="ru-RU" sz="1400" b="0" i="0">
                <a:effectLst/>
                <a:latin typeface="Segoe Print" panose="02000600000000000000" pitchFamily="2" charset="0"/>
              </a:rPr>
              <a:t>Нравственные ориентиры</a:t>
            </a:r>
          </a:p>
          <a:p>
            <a:pPr marL="0" indent="0">
              <a:buNone/>
            </a:pPr>
            <a:r>
              <a:rPr lang="ru-RU" sz="1400" b="1" i="0">
                <a:effectLst/>
                <a:latin typeface="Segoe Print" panose="02000600000000000000" pitchFamily="2" charset="0"/>
              </a:rPr>
              <a:t>3. Программный уровень</a:t>
            </a:r>
            <a:endParaRPr lang="ru-RU" sz="1400" b="0" i="0">
              <a:effectLst/>
              <a:latin typeface="Segoe Print" panose="02000600000000000000" pitchFamily="2" charset="0"/>
            </a:endParaRPr>
          </a:p>
          <a:p>
            <a:pPr marL="0" indent="0">
              <a:buNone/>
            </a:pPr>
            <a:r>
              <a:rPr lang="ru-RU" sz="1400" b="0" i="0">
                <a:effectLst/>
                <a:latin typeface="Segoe Print" panose="02000600000000000000" pitchFamily="2" charset="0"/>
              </a:rPr>
              <a:t>Политические программы партий</a:t>
            </a:r>
          </a:p>
          <a:p>
            <a:pPr marL="0" indent="0">
              <a:buNone/>
            </a:pPr>
            <a:r>
              <a:rPr lang="ru-RU" sz="1400" b="0" i="0">
                <a:effectLst/>
                <a:latin typeface="Segoe Print" panose="02000600000000000000" pitchFamily="2" charset="0"/>
              </a:rPr>
              <a:t>Конкретные законы и реформы</a:t>
            </a:r>
          </a:p>
          <a:p>
            <a:pPr marL="0" indent="0">
              <a:buNone/>
            </a:pPr>
            <a:endParaRPr lang="ru-RU" sz="14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91316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86D4068-D045-48B0-9A00-198F2FE4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Один в толпе">
            <a:extLst>
              <a:ext uri="{FF2B5EF4-FFF2-40B4-BE49-F238E27FC236}">
                <a16:creationId xmlns:a16="http://schemas.microsoft.com/office/drawing/2014/main" id="{0DDB843F-C5B4-09E5-BD0D-3308197E812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</a:blip>
          <a:srcRect t="7774" r="-1" b="17206"/>
          <a:stretch>
            <a:fillRect/>
          </a:stretch>
        </p:blipFill>
        <p:spPr>
          <a:xfrm>
            <a:off x="20" y="1"/>
            <a:ext cx="12188932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2664C4B-AAE2-4AA0-8918-134E8086F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3E7763-0157-2A15-B76A-E186DFA94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ru-RU" sz="2800" b="1" i="0"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Функции политической идеологии</a:t>
            </a:r>
            <a:endParaRPr lang="ru-RU" sz="280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15" name="Объект 2">
            <a:extLst>
              <a:ext uri="{FF2B5EF4-FFF2-40B4-BE49-F238E27FC236}">
                <a16:creationId xmlns:a16="http://schemas.microsoft.com/office/drawing/2014/main" id="{BB3CF04A-F418-864C-3A4E-5C117C6885C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69268" y="864108"/>
          <a:ext cx="7315200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616F9FD8-4CFE-4C77-8F29-5D801C57E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239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CCCDCCF-DDE7-4FF9-BA8E-DFD3AC93A6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Цветной Карвед-люди">
            <a:extLst>
              <a:ext uri="{FF2B5EF4-FFF2-40B4-BE49-F238E27FC236}">
                <a16:creationId xmlns:a16="http://schemas.microsoft.com/office/drawing/2014/main" id="{6C83C0ED-1D23-BCED-5776-664E2B189C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1033" r="-1" b="-1"/>
          <a:stretch>
            <a:fillRect/>
          </a:stretch>
        </p:blipFill>
        <p:spPr>
          <a:xfrm>
            <a:off x="20" y="1"/>
            <a:ext cx="12188932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2352FE0-ACFA-479E-A574-CED1C035D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C5AFFB-09AE-3AEB-0BA4-A48ADBD02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ru-RU" sz="2800" b="1" i="0">
                <a:ln w="15875">
                  <a:solidFill>
                    <a:srgbClr val="FFFFFF"/>
                  </a:solidFill>
                </a:ln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Классические идеологии</a:t>
            </a:r>
            <a:br>
              <a:rPr lang="ru-RU" sz="2800" b="1" i="0">
                <a:ln w="15875">
                  <a:solidFill>
                    <a:srgbClr val="FFFFFF"/>
                  </a:solidFill>
                </a:ln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ru-RU" sz="2800" b="1" i="0">
                <a:ln w="15875">
                  <a:solidFill>
                    <a:srgbClr val="FFFFFF"/>
                  </a:solidFill>
                </a:ln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(Либерализм и Консерватизм)</a:t>
            </a:r>
            <a:endParaRPr lang="ru-RU" sz="2800">
              <a:ln w="15875">
                <a:solidFill>
                  <a:srgbClr val="FFFFFF"/>
                </a:solidFill>
              </a:ln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01F5979-1992-492E-ABBD-62EBC1016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97130" y="754144"/>
            <a:ext cx="7865196" cy="533576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47D095-2AA6-A82B-DBFE-AA5F33733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0">
                <a:effectLst/>
                <a:latin typeface="Segoe Print" panose="02000600000000000000" pitchFamily="2" charset="0"/>
              </a:rPr>
              <a:t>Либерализм</a:t>
            </a:r>
            <a:r>
              <a:rPr lang="ru-RU" b="0" i="0">
                <a:effectLst/>
                <a:latin typeface="Segoe Print" panose="02000600000000000000" pitchFamily="2" charset="0"/>
              </a:rPr>
              <a:t>: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Индивидуальная свобода как высшая ценность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Ограничение роли государства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Свободный рынок и частная собственность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Правовое равенство и защита прав человека</a:t>
            </a:r>
          </a:p>
          <a:p>
            <a:pPr marL="0" indent="0">
              <a:buNone/>
            </a:pPr>
            <a:r>
              <a:rPr lang="ru-RU" b="1" i="0">
                <a:effectLst/>
                <a:latin typeface="Segoe Print" panose="02000600000000000000" pitchFamily="2" charset="0"/>
              </a:rPr>
              <a:t>Консерватизм: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Приоритет традиций и стабильности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Важность социальных институтов (семья, религия)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Постепенные реформы вместо революций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Поддержание национальной идентичности</a:t>
            </a:r>
          </a:p>
          <a:p>
            <a:pPr marL="0" indent="0">
              <a:buNone/>
            </a:pPr>
            <a:endParaRPr lang="ru-R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7CB93F-A0E2-4BBE-B2FC-E93932C7E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88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F1D7602-6D2D-46C2-A7B2-434F3678D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539253-EA7C-41D9-9930-0923683AA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1219810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427CA1-D05D-572E-FA5C-9DEBEDF95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123837"/>
            <a:ext cx="3073914" cy="4601183"/>
          </a:xfrm>
        </p:spPr>
        <p:txBody>
          <a:bodyPr>
            <a:normAutofit/>
          </a:bodyPr>
          <a:lstStyle/>
          <a:p>
            <a:pPr algn="r"/>
            <a:r>
              <a:rPr lang="ru-RU" sz="3100" b="1" i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Социализм, Коммунизм и Национализм</a:t>
            </a:r>
            <a:endParaRPr lang="ru-RU" sz="3100">
              <a:solidFill>
                <a:schemeClr val="tx1">
                  <a:lumMod val="85000"/>
                  <a:lumOff val="1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5480" y="2085681"/>
            <a:ext cx="0" cy="268663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бъект 2">
            <a:extLst>
              <a:ext uri="{FF2B5EF4-FFF2-40B4-BE49-F238E27FC236}">
                <a16:creationId xmlns:a16="http://schemas.microsoft.com/office/drawing/2014/main" id="{FBD01C70-1C9B-FA0E-AFA6-B020365E4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80" y="864108"/>
            <a:ext cx="6144367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0">
                <a:effectLst/>
                <a:latin typeface="Segoe Print" panose="02000600000000000000" pitchFamily="2" charset="0"/>
              </a:rPr>
              <a:t>Социализм/Коммунизм: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Социальное равенство и справедливость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Коллективная собственность на средства производства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Государственное регулирование экономики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Критика классового неравенства</a:t>
            </a:r>
          </a:p>
          <a:p>
            <a:pPr marL="0" indent="0">
              <a:buNone/>
            </a:pPr>
            <a:r>
              <a:rPr lang="ru-RU" b="1" i="0">
                <a:effectLst/>
                <a:latin typeface="Segoe Print" panose="02000600000000000000" pitchFamily="2" charset="0"/>
              </a:rPr>
              <a:t>Национализм: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Национальные интересы превыше всего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Культурная и политическая автономия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Защита национального суверенитета</a:t>
            </a:r>
          </a:p>
          <a:p>
            <a:r>
              <a:rPr lang="ru-RU" b="0" i="0">
                <a:effectLst/>
                <a:latin typeface="Segoe Print" panose="02000600000000000000" pitchFamily="2" charset="0"/>
              </a:rPr>
              <a:t>Может принимать как умеренные, так и радикальные формы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31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081052-F226-CC69-D939-98539D57A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9116" y="864108"/>
            <a:ext cx="3073914" cy="5120639"/>
          </a:xfrm>
        </p:spPr>
        <p:txBody>
          <a:bodyPr>
            <a:normAutofit/>
          </a:bodyPr>
          <a:lstStyle/>
          <a:p>
            <a:pPr algn="r"/>
            <a:r>
              <a:rPr lang="ru-RU" sz="2800" b="1" i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Современные идеологические течения</a:t>
            </a:r>
            <a:endParaRPr lang="ru-RU" sz="2800">
              <a:solidFill>
                <a:schemeClr val="tx1">
                  <a:lumMod val="85000"/>
                  <a:lumOff val="1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128693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0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51129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38F177-C9BE-5F78-A4E5-D85D268F9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229" y="864108"/>
            <a:ext cx="5910677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900" b="1" i="0" err="1">
                <a:effectLst/>
                <a:latin typeface="Segoe Print" panose="02000600000000000000" pitchFamily="2" charset="0"/>
              </a:rPr>
              <a:t>Экологизм</a:t>
            </a:r>
            <a:r>
              <a:rPr lang="ru-RU" sz="1900" b="1" i="0">
                <a:effectLst/>
                <a:latin typeface="Segoe Print" panose="02000600000000000000" pitchFamily="2" charset="0"/>
              </a:rPr>
              <a:t>:</a:t>
            </a:r>
            <a:endParaRPr lang="ru-RU" sz="1900" b="0" i="0">
              <a:effectLst/>
              <a:latin typeface="Segoe Print" panose="02000600000000000000" pitchFamily="2" charset="0"/>
            </a:endParaRPr>
          </a:p>
          <a:p>
            <a:r>
              <a:rPr lang="ru-RU" sz="1900" b="0" i="0">
                <a:effectLst/>
                <a:latin typeface="Segoe Print" panose="02000600000000000000" pitchFamily="2" charset="0"/>
              </a:rPr>
              <a:t>Устойчивое развитие как основа политики</a:t>
            </a:r>
          </a:p>
          <a:p>
            <a:r>
              <a:rPr lang="ru-RU" sz="1900" b="0" i="0">
                <a:effectLst/>
                <a:latin typeface="Segoe Print" panose="02000600000000000000" pitchFamily="2" charset="0"/>
              </a:rPr>
              <a:t>Борьба с климатическим кризисом</a:t>
            </a:r>
          </a:p>
          <a:p>
            <a:r>
              <a:rPr lang="ru-RU" sz="1900" b="0" i="0">
                <a:effectLst/>
                <a:latin typeface="Segoe Print" panose="02000600000000000000" pitchFamily="2" charset="0"/>
              </a:rPr>
              <a:t>Переход к "зелёной" экономике</a:t>
            </a:r>
          </a:p>
          <a:p>
            <a:r>
              <a:rPr lang="ru-RU" sz="1900" b="0" i="0">
                <a:effectLst/>
                <a:latin typeface="Segoe Print" panose="02000600000000000000" pitchFamily="2" charset="0"/>
              </a:rPr>
              <a:t>Глобальные экологические инициативы</a:t>
            </a:r>
          </a:p>
          <a:p>
            <a:pPr marL="0" indent="0">
              <a:buNone/>
            </a:pPr>
            <a:r>
              <a:rPr lang="ru-RU" sz="1900" b="1" i="0" err="1">
                <a:effectLst/>
                <a:latin typeface="Segoe Print" panose="02000600000000000000" pitchFamily="2" charset="0"/>
              </a:rPr>
              <a:t>Технократизм</a:t>
            </a:r>
            <a:r>
              <a:rPr lang="ru-RU" sz="1900" b="1" i="0">
                <a:effectLst/>
                <a:latin typeface="Segoe Print" panose="02000600000000000000" pitchFamily="2" charset="0"/>
              </a:rPr>
              <a:t>:</a:t>
            </a:r>
            <a:endParaRPr lang="ru-RU" sz="1900" b="0" i="0">
              <a:effectLst/>
              <a:latin typeface="Segoe Print" panose="02000600000000000000" pitchFamily="2" charset="0"/>
            </a:endParaRPr>
          </a:p>
          <a:p>
            <a:r>
              <a:rPr lang="ru-RU" sz="1900" b="0" i="0">
                <a:effectLst/>
                <a:latin typeface="Segoe Print" panose="02000600000000000000" pitchFamily="2" charset="0"/>
              </a:rPr>
              <a:t>Управление обществом через экспертные знания</a:t>
            </a:r>
          </a:p>
          <a:p>
            <a:r>
              <a:rPr lang="ru-RU" sz="1900" b="0" i="0">
                <a:effectLst/>
                <a:latin typeface="Segoe Print" panose="02000600000000000000" pitchFamily="2" charset="0"/>
              </a:rPr>
              <a:t>Приоритет научного подхода в политике</a:t>
            </a:r>
          </a:p>
          <a:p>
            <a:r>
              <a:rPr lang="ru-RU" sz="1900" b="0" i="0">
                <a:effectLst/>
                <a:latin typeface="Segoe Print" panose="02000600000000000000" pitchFamily="2" charset="0"/>
              </a:rPr>
              <a:t>Цифровизация государственного управления</a:t>
            </a:r>
          </a:p>
          <a:p>
            <a:r>
              <a:rPr lang="ru-RU" sz="1900" b="0" i="0">
                <a:effectLst/>
                <a:latin typeface="Segoe Print" panose="02000600000000000000" pitchFamily="2" charset="0"/>
              </a:rPr>
              <a:t>Критика популизма и непрофессионализма</a:t>
            </a:r>
          </a:p>
          <a:p>
            <a:endParaRPr lang="ru-RU" sz="1900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83988" y="767825"/>
            <a:ext cx="508012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40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5BC126-3F0B-1F63-2E7E-531240469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1220" y="0"/>
            <a:ext cx="6240780" cy="1682529"/>
          </a:xfrm>
        </p:spPr>
        <p:txBody>
          <a:bodyPr>
            <a:normAutofit/>
          </a:bodyPr>
          <a:lstStyle/>
          <a:p>
            <a:r>
              <a:rPr lang="ru-RU" b="1" i="0" dirty="0">
                <a:solidFill>
                  <a:srgbClr val="404040"/>
                </a:solidFill>
                <a:effectLst/>
                <a:latin typeface="Segoe UI Black" panose="020B0A02040204020203" pitchFamily="34" charset="0"/>
                <a:ea typeface="Segoe UI Black" panose="020B0A02040204020203" pitchFamily="34" charset="0"/>
              </a:rPr>
              <a:t>Кризис традиционных идеологий в XXI веке</a:t>
            </a:r>
            <a:endParaRPr lang="ru-RU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7" name="Объект 2">
            <a:extLst>
              <a:ext uri="{FF2B5EF4-FFF2-40B4-BE49-F238E27FC236}">
                <a16:creationId xmlns:a16="http://schemas.microsoft.com/office/drawing/2014/main" id="{EDAD681B-755D-1E08-E3A7-46F9390BE6A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0688" y="1682528"/>
          <a:ext cx="6056376" cy="5065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FDB9A81-A514-8415-568E-A9890E89418F}"/>
              </a:ext>
            </a:extLst>
          </p:cNvPr>
          <p:cNvSpPr txBox="1"/>
          <p:nvPr/>
        </p:nvSpPr>
        <p:spPr>
          <a:xfrm>
            <a:off x="6115812" y="3100024"/>
            <a:ext cx="624078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>
                <a:latin typeface="Segoe Print" panose="02000600000000000000" pitchFamily="2" charset="0"/>
              </a:rPr>
              <a:t>Причины кризиса: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latin typeface="Segoe Print" panose="02000600000000000000" pitchFamily="2" charset="0"/>
              </a:rPr>
              <a:t>Глобализация и стирание национальных границ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latin typeface="Segoe Print" panose="02000600000000000000" pitchFamily="2" charset="0"/>
              </a:rPr>
              <a:t>Цифровая революция и новые медиа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latin typeface="Segoe Print" panose="02000600000000000000" pitchFamily="2" charset="0"/>
              </a:rPr>
              <a:t>Неспособность ответить на современные вызовы</a:t>
            </a:r>
          </a:p>
        </p:txBody>
      </p:sp>
    </p:spTree>
    <p:extLst>
      <p:ext uri="{BB962C8B-B14F-4D97-AF65-F5344CB8AC3E}">
        <p14:creationId xmlns:p14="http://schemas.microsoft.com/office/powerpoint/2010/main" val="2961935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20301C-B03F-A423-F24D-3C47F4E51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ru-RU" sz="2800" b="1" i="0">
                <a:effectLst/>
                <a:latin typeface="quote-cjk-patch"/>
              </a:rPr>
              <a:t>Роль идеологий в международных отношениях</a:t>
            </a:r>
            <a:endParaRPr lang="ru-RU" sz="28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E49725-915E-0303-99BF-F6DB56AF5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b="1" i="0">
                <a:effectLst/>
                <a:latin typeface="Segoe Print" panose="02000600000000000000" pitchFamily="2" charset="0"/>
              </a:rPr>
              <a:t>Основные аспекты:</a:t>
            </a:r>
          </a:p>
          <a:p>
            <a:r>
              <a:rPr lang="ru-RU" sz="1400" b="0" i="0">
                <a:effectLst/>
                <a:latin typeface="Segoe Print" panose="02000600000000000000" pitchFamily="2" charset="0"/>
              </a:rPr>
              <a:t>Идеология как инструмент "мягкой силы"</a:t>
            </a:r>
          </a:p>
          <a:p>
            <a:r>
              <a:rPr lang="ru-RU" sz="1400" b="0" i="0">
                <a:effectLst/>
                <a:latin typeface="Segoe Print" panose="02000600000000000000" pitchFamily="2" charset="0"/>
              </a:rPr>
              <a:t>Идеологические конфликты в современном мире</a:t>
            </a:r>
          </a:p>
          <a:p>
            <a:r>
              <a:rPr lang="ru-RU" sz="1400" b="0" i="0">
                <a:effectLst/>
                <a:latin typeface="Segoe Print" panose="02000600000000000000" pitchFamily="2" charset="0"/>
              </a:rPr>
              <a:t>Санкции как инструмент идеологического давления</a:t>
            </a:r>
          </a:p>
          <a:p>
            <a:r>
              <a:rPr lang="ru-RU" sz="1400" b="0" i="0">
                <a:effectLst/>
                <a:latin typeface="Segoe Print" panose="02000600000000000000" pitchFamily="2" charset="0"/>
              </a:rPr>
              <a:t>Информационные войны и пропаганда</a:t>
            </a:r>
          </a:p>
          <a:p>
            <a:r>
              <a:rPr lang="ru-RU" sz="1400" b="1">
                <a:latin typeface="Segoe Print" panose="02000600000000000000" pitchFamily="2" charset="0"/>
              </a:rPr>
              <a:t>Современные тенденции: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>
                <a:latin typeface="Segoe Print" panose="02000600000000000000" pitchFamily="2" charset="0"/>
              </a:rPr>
              <a:t>Конкуренция моделей развития (либеральная </a:t>
            </a:r>
            <a:r>
              <a:rPr lang="ru-RU" sz="1400" err="1">
                <a:latin typeface="Segoe Print" panose="02000600000000000000" pitchFamily="2" charset="0"/>
              </a:rPr>
              <a:t>vs</a:t>
            </a:r>
            <a:r>
              <a:rPr lang="ru-RU" sz="1400">
                <a:latin typeface="Segoe Print" panose="02000600000000000000" pitchFamily="2" charset="0"/>
              </a:rPr>
              <a:t>. </a:t>
            </a:r>
            <a:r>
              <a:rPr lang="ru-RU" sz="1400" err="1">
                <a:latin typeface="Segoe Print" panose="02000600000000000000" pitchFamily="2" charset="0"/>
              </a:rPr>
              <a:t>этатистская</a:t>
            </a:r>
            <a:r>
              <a:rPr lang="ru-RU" sz="1400">
                <a:latin typeface="Segoe Print" panose="02000600000000000000" pitchFamily="2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>
                <a:latin typeface="Segoe Print" panose="02000600000000000000" pitchFamily="2" charset="0"/>
              </a:rPr>
              <a:t>Возрастание роли цифровых технологий в идеологической борьбе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>
                <a:latin typeface="Segoe Print" panose="02000600000000000000" pitchFamily="2" charset="0"/>
              </a:rPr>
              <a:t>Трансформация традиционных идеологий под влиянием глобальных вызовов</a:t>
            </a:r>
          </a:p>
          <a:p>
            <a:pPr marL="0" indent="0">
              <a:buNone/>
            </a:pPr>
            <a:endParaRPr lang="ru-RU" sz="140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03174058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54</TotalTime>
  <Words>411</Words>
  <Application>Microsoft Office PowerPoint</Application>
  <PresentationFormat>Широкоэкранный</PresentationFormat>
  <Paragraphs>83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Corbel</vt:lpstr>
      <vt:lpstr>quote-cjk-patch</vt:lpstr>
      <vt:lpstr>Segoe Print</vt:lpstr>
      <vt:lpstr>Segoe UI Black</vt:lpstr>
      <vt:lpstr>Wingdings 2</vt:lpstr>
      <vt:lpstr>Рамка</vt:lpstr>
      <vt:lpstr>Политическая идеология и ее роль в современном мире</vt:lpstr>
      <vt:lpstr>Понятие политической идеологии</vt:lpstr>
      <vt:lpstr>Структура идеологии</vt:lpstr>
      <vt:lpstr>Функции политической идеологии</vt:lpstr>
      <vt:lpstr>Классические идеологии (Либерализм и Консерватизм)</vt:lpstr>
      <vt:lpstr>Социализм, Коммунизм и Национализм</vt:lpstr>
      <vt:lpstr>Современные идеологические течения</vt:lpstr>
      <vt:lpstr>Кризис традиционных идеологий в XXI веке</vt:lpstr>
      <vt:lpstr>Роль идеологий в международных отношениях</vt:lpstr>
      <vt:lpstr>Конец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Политическая идеология и ее роль в современном мире</dc:title>
  <dc:creator>Радик Гинатуллин</dc:creator>
  <cp:lastModifiedBy>Радик Гинатуллин</cp:lastModifiedBy>
  <cp:revision>2</cp:revision>
  <dcterms:created xsi:type="dcterms:W3CDTF">2025-06-01T12:09:56Z</dcterms:created>
  <dcterms:modified xsi:type="dcterms:W3CDTF">2025-06-01T13:05:38Z</dcterms:modified>
</cp:coreProperties>
</file>