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723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8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EC5F-6394-4793-83D3-24C9EF9D6CD9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91D0-CFEA-4288-9F32-7C2AB7429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02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EC5F-6394-4793-83D3-24C9EF9D6CD9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91D0-CFEA-4288-9F32-7C2AB7429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45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EC5F-6394-4793-83D3-24C9EF9D6CD9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91D0-CFEA-4288-9F32-7C2AB7429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65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EC5F-6394-4793-83D3-24C9EF9D6CD9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91D0-CFEA-4288-9F32-7C2AB7429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7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EC5F-6394-4793-83D3-24C9EF9D6CD9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91D0-CFEA-4288-9F32-7C2AB7429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90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EC5F-6394-4793-83D3-24C9EF9D6CD9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91D0-CFEA-4288-9F32-7C2AB7429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38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EC5F-6394-4793-83D3-24C9EF9D6CD9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91D0-CFEA-4288-9F32-7C2AB7429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70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EC5F-6394-4793-83D3-24C9EF9D6CD9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91D0-CFEA-4288-9F32-7C2AB7429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17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EC5F-6394-4793-83D3-24C9EF9D6CD9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91D0-CFEA-4288-9F32-7C2AB7429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76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EC5F-6394-4793-83D3-24C9EF9D6CD9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91D0-CFEA-4288-9F32-7C2AB7429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67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EC5F-6394-4793-83D3-24C9EF9D6CD9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91D0-CFEA-4288-9F32-7C2AB7429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21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8EC5F-6394-4793-83D3-24C9EF9D6CD9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191D0-CFEA-4288-9F32-7C2AB7429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31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72"/>
            <a:ext cx="12192000" cy="6854653"/>
          </a:xfrm>
          <a:prstGeom prst="rect">
            <a:avLst/>
          </a:prstGeom>
          <a:solidFill>
            <a:srgbClr val="385723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916071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Казанский Государственный Энергетический Университет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5583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i="1" dirty="0" smtClean="0">
                <a:solidFill>
                  <a:schemeClr val="bg1"/>
                </a:solidFill>
              </a:rPr>
              <a:t>Выполнил: </a:t>
            </a:r>
            <a:r>
              <a:rPr lang="ru-RU" sz="3600" dirty="0" smtClean="0">
                <a:solidFill>
                  <a:schemeClr val="bg1"/>
                </a:solidFill>
              </a:rPr>
              <a:t>Хайруллин Адель</a:t>
            </a:r>
          </a:p>
          <a:p>
            <a:pPr algn="r"/>
            <a:r>
              <a:rPr lang="ru-RU" sz="3600" i="1" dirty="0" smtClean="0">
                <a:solidFill>
                  <a:schemeClr val="bg1"/>
                </a:solidFill>
              </a:rPr>
              <a:t>Проверила: </a:t>
            </a:r>
            <a:r>
              <a:rPr lang="ru-RU" sz="3600" dirty="0" smtClean="0">
                <a:solidFill>
                  <a:schemeClr val="bg1"/>
                </a:solidFill>
              </a:rPr>
              <a:t>Максимова Анастасия Борисовна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7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73"/>
            <a:ext cx="12192000" cy="6854653"/>
          </a:xfrm>
          <a:prstGeom prst="rect">
            <a:avLst/>
          </a:prstGeom>
          <a:solidFill>
            <a:srgbClr val="385723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3637" y="93588"/>
            <a:ext cx="8284723" cy="56543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39826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Die Cathedral of St. Patrick and St. Joseph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2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73"/>
            <a:ext cx="12192000" cy="6854653"/>
          </a:xfrm>
          <a:prstGeom prst="rect">
            <a:avLst/>
          </a:prstGeom>
          <a:solidFill>
            <a:srgbClr val="385723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4"/>
            <a:ext cx="6286499" cy="42053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321" y="2719188"/>
            <a:ext cx="6202679" cy="41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8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73"/>
            <a:ext cx="12192000" cy="6854653"/>
          </a:xfrm>
          <a:prstGeom prst="rect">
            <a:avLst/>
          </a:prstGeom>
          <a:solidFill>
            <a:srgbClr val="385723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5890"/>
            <a:ext cx="5741622" cy="4306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411" y="1645918"/>
            <a:ext cx="6433852" cy="3566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839826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Die Auckland Town Hall</a:t>
            </a:r>
            <a:r>
              <a:rPr lang="ru-RU" sz="4800" dirty="0" smtClean="0">
                <a:solidFill>
                  <a:schemeClr val="bg1"/>
                </a:solidFill>
              </a:rPr>
              <a:t> (</a:t>
            </a:r>
            <a:r>
              <a:rPr lang="en-US" sz="4800" dirty="0" smtClean="0">
                <a:solidFill>
                  <a:schemeClr val="bg1"/>
                </a:solidFill>
              </a:rPr>
              <a:t>das </a:t>
            </a:r>
            <a:r>
              <a:rPr lang="en-US" sz="4800" dirty="0" err="1" smtClean="0">
                <a:solidFill>
                  <a:schemeClr val="bg1"/>
                </a:solidFill>
              </a:rPr>
              <a:t>Rathaus</a:t>
            </a:r>
            <a:r>
              <a:rPr lang="en-US" sz="4800" dirty="0" smtClean="0">
                <a:solidFill>
                  <a:schemeClr val="bg1"/>
                </a:solidFill>
              </a:rPr>
              <a:t>)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73"/>
            <a:ext cx="12192000" cy="6854653"/>
          </a:xfrm>
          <a:prstGeom prst="rect">
            <a:avLst/>
          </a:prstGeom>
          <a:solidFill>
            <a:srgbClr val="385723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6953250" cy="370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619" y="2651761"/>
            <a:ext cx="6444381" cy="420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73"/>
            <a:ext cx="12192000" cy="6854653"/>
          </a:xfrm>
          <a:prstGeom prst="rect">
            <a:avLst/>
          </a:prstGeom>
          <a:solidFill>
            <a:srgbClr val="385723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36" y="0"/>
            <a:ext cx="10009564" cy="5652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839826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Der Sky Tower </a:t>
            </a:r>
            <a:r>
              <a:rPr lang="en-US" sz="4800" dirty="0" err="1" smtClean="0">
                <a:solidFill>
                  <a:schemeClr val="bg1"/>
                </a:solidFill>
              </a:rPr>
              <a:t>ist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ein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Fernmeldeturm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3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73"/>
            <a:ext cx="12192000" cy="6854653"/>
          </a:xfrm>
          <a:prstGeom prst="rect">
            <a:avLst/>
          </a:prstGeom>
          <a:solidFill>
            <a:srgbClr val="385723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41" y="0"/>
            <a:ext cx="4715488" cy="47154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146" y="-1674"/>
            <a:ext cx="5805737" cy="47171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839826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Die </a:t>
            </a:r>
            <a:r>
              <a:rPr lang="en-US" sz="4800" dirty="0" err="1" smtClean="0">
                <a:solidFill>
                  <a:schemeClr val="bg1"/>
                </a:solidFill>
              </a:rPr>
              <a:t>Turmh</a:t>
            </a:r>
            <a:r>
              <a:rPr lang="de-DE" sz="4800" dirty="0" err="1" smtClean="0">
                <a:solidFill>
                  <a:schemeClr val="bg1"/>
                </a:solidFill>
              </a:rPr>
              <a:t>öhe</a:t>
            </a:r>
            <a:r>
              <a:rPr lang="de-DE" sz="4800" dirty="0" smtClean="0">
                <a:solidFill>
                  <a:schemeClr val="bg1"/>
                </a:solidFill>
              </a:rPr>
              <a:t> ist 328 Meter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73"/>
            <a:ext cx="12192000" cy="6854653"/>
          </a:xfrm>
          <a:prstGeom prst="rect">
            <a:avLst/>
          </a:prstGeom>
          <a:solidFill>
            <a:srgbClr val="385723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2274837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Font typeface="+mj-lt"/>
              <a:buAutoNum type="arabicPeriod"/>
            </a:pPr>
            <a:r>
              <a:rPr lang="en-US" sz="4800" dirty="0" smtClean="0">
                <a:solidFill>
                  <a:schemeClr val="bg1"/>
                </a:solidFill>
              </a:rPr>
              <a:t>https://de.wikipedia.org/wiki/Auckland</a:t>
            </a:r>
          </a:p>
          <a:p>
            <a:pPr marL="914400" indent="-914400" algn="ctr">
              <a:buFont typeface="+mj-lt"/>
              <a:buAutoNum type="arabicPeriod"/>
            </a:pPr>
            <a:r>
              <a:rPr lang="en-US" sz="4800" dirty="0" smtClean="0">
                <a:solidFill>
                  <a:schemeClr val="bg1"/>
                </a:solidFill>
              </a:rPr>
              <a:t>https://www.google.ru/imghp?hl=de</a:t>
            </a:r>
          </a:p>
          <a:p>
            <a:pPr marL="914400" indent="-914400" algn="ctr">
              <a:buFont typeface="+mj-lt"/>
              <a:buAutoNum type="arabicPeriod"/>
            </a:pPr>
            <a:r>
              <a:rPr lang="en-US" sz="4800" dirty="0" smtClean="0">
                <a:solidFill>
                  <a:schemeClr val="bg1"/>
                </a:solidFill>
              </a:rPr>
              <a:t>https://www.newzealand.com/de/auckland/</a:t>
            </a:r>
          </a:p>
        </p:txBody>
      </p:sp>
    </p:spTree>
    <p:extLst>
      <p:ext uri="{BB962C8B-B14F-4D97-AF65-F5344CB8AC3E}">
        <p14:creationId xmlns:p14="http://schemas.microsoft.com/office/powerpoint/2010/main" val="327886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72"/>
            <a:ext cx="12192000" cy="6854653"/>
          </a:xfrm>
          <a:prstGeom prst="rect">
            <a:avLst/>
          </a:prstGeom>
          <a:solidFill>
            <a:srgbClr val="385723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6832600" cy="3416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300" y="381000"/>
            <a:ext cx="3048000" cy="3413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911314"/>
            <a:ext cx="683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solidFill>
                  <a:schemeClr val="bg1"/>
                </a:solidFill>
              </a:rPr>
              <a:t>Flagge von Neuseeland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2600" y="4541982"/>
            <a:ext cx="535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</a:rPr>
              <a:t>Wappen</a:t>
            </a:r>
            <a:r>
              <a:rPr lang="en-US" sz="4800" dirty="0" smtClean="0">
                <a:solidFill>
                  <a:schemeClr val="bg1"/>
                </a:solidFill>
              </a:rPr>
              <a:t> von Auckland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73"/>
            <a:ext cx="12192000" cy="6854653"/>
          </a:xfrm>
          <a:prstGeom prst="rect">
            <a:avLst/>
          </a:prstGeom>
          <a:solidFill>
            <a:srgbClr val="385723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2572"/>
            <a:ext cx="5123535" cy="2576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465" y="852572"/>
            <a:ext cx="5123535" cy="2561768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5441950" y="2981741"/>
            <a:ext cx="1308100" cy="89451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8465" y="4265239"/>
            <a:ext cx="5123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solidFill>
                  <a:schemeClr val="bg1"/>
                </a:solidFill>
              </a:rPr>
              <a:t>Flagge von Neuseeland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265239"/>
            <a:ext cx="5123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solidFill>
                  <a:schemeClr val="bg1"/>
                </a:solidFill>
              </a:rPr>
              <a:t>Flagge von Gro</a:t>
            </a:r>
            <a:r>
              <a:rPr lang="en-US" sz="4800" dirty="0" err="1" smtClean="0">
                <a:solidFill>
                  <a:schemeClr val="bg1"/>
                </a:solidFill>
              </a:rPr>
              <a:t>ßbritannien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73"/>
            <a:ext cx="12192000" cy="6854653"/>
          </a:xfrm>
          <a:prstGeom prst="rect">
            <a:avLst/>
          </a:prstGeom>
          <a:solidFill>
            <a:srgbClr val="385723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0910" y="2165500"/>
            <a:ext cx="2491711" cy="1514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1" y="319539"/>
            <a:ext cx="3670300" cy="41107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350" y="312830"/>
            <a:ext cx="3853180" cy="25652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350" y="3627941"/>
            <a:ext cx="3853180" cy="21674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530" y="4430275"/>
            <a:ext cx="2490470" cy="2108183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4105275" y="2785945"/>
            <a:ext cx="1308100" cy="89451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621" y="4858470"/>
            <a:ext cx="3670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</a:rPr>
              <a:t>Wappen</a:t>
            </a:r>
            <a:r>
              <a:rPr lang="en-US" sz="4800" dirty="0" smtClean="0">
                <a:solidFill>
                  <a:schemeClr val="bg1"/>
                </a:solidFill>
              </a:rPr>
              <a:t> von Auckland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73"/>
            <a:ext cx="12192000" cy="6854653"/>
          </a:xfrm>
          <a:prstGeom prst="rect">
            <a:avLst/>
          </a:prstGeom>
          <a:solidFill>
            <a:srgbClr val="385723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23" y="0"/>
            <a:ext cx="10273953" cy="6854653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 rot="5400000">
            <a:off x="9126536" y="2778008"/>
            <a:ext cx="2871251" cy="19634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73"/>
            <a:ext cx="12192000" cy="6854653"/>
          </a:xfrm>
          <a:prstGeom prst="rect">
            <a:avLst/>
          </a:prstGeom>
          <a:solidFill>
            <a:srgbClr val="385723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837" y="1674"/>
            <a:ext cx="6856326" cy="6856326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4224336" y="390408"/>
            <a:ext cx="2871251" cy="19634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837" y="2250597"/>
            <a:ext cx="3670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solidFill>
                  <a:schemeClr val="accent6">
                    <a:lumMod val="50000"/>
                  </a:schemeClr>
                </a:solidFill>
              </a:rPr>
              <a:t>Tasmanisches Meer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8137" y="4214038"/>
            <a:ext cx="367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solidFill>
                  <a:schemeClr val="accent6">
                    <a:lumMod val="50000"/>
                  </a:schemeClr>
                </a:solidFill>
              </a:rPr>
              <a:t>Pazifik See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8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73"/>
            <a:ext cx="12192000" cy="6854653"/>
          </a:xfrm>
          <a:prstGeom prst="rect">
            <a:avLst/>
          </a:prstGeom>
          <a:solidFill>
            <a:srgbClr val="385723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5010786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solidFill>
                  <a:schemeClr val="bg1"/>
                </a:solidFill>
              </a:rPr>
              <a:t>Auckland ist eine Gro</a:t>
            </a:r>
            <a:r>
              <a:rPr lang="en-US" sz="4800" dirty="0" err="1" smtClean="0">
                <a:solidFill>
                  <a:schemeClr val="bg1"/>
                </a:solidFill>
              </a:rPr>
              <a:t>ßstadt</a:t>
            </a:r>
            <a:r>
              <a:rPr lang="en-US" sz="4800" dirty="0" smtClean="0">
                <a:solidFill>
                  <a:schemeClr val="bg1"/>
                </a:solidFill>
              </a:rPr>
              <a:t> auf der </a:t>
            </a:r>
            <a:r>
              <a:rPr lang="en-US" sz="4800" dirty="0" err="1" smtClean="0">
                <a:solidFill>
                  <a:schemeClr val="bg1"/>
                </a:solidFill>
              </a:rPr>
              <a:t>Nordinsel</a:t>
            </a:r>
            <a:r>
              <a:rPr lang="en-US" sz="4800" dirty="0" smtClean="0">
                <a:solidFill>
                  <a:schemeClr val="bg1"/>
                </a:solidFill>
              </a:rPr>
              <a:t> von </a:t>
            </a:r>
            <a:r>
              <a:rPr lang="en-US" sz="4800" dirty="0" err="1" smtClean="0">
                <a:solidFill>
                  <a:schemeClr val="bg1"/>
                </a:solidFill>
              </a:rPr>
              <a:t>Neuseeland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3432"/>
            <a:ext cx="121920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73"/>
            <a:ext cx="12192000" cy="6854653"/>
          </a:xfrm>
          <a:prstGeom prst="rect">
            <a:avLst/>
          </a:prstGeom>
          <a:solidFill>
            <a:srgbClr val="385723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26" y="186339"/>
            <a:ext cx="10020346" cy="52849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655997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Das Land hat </a:t>
            </a:r>
            <a:r>
              <a:rPr lang="en-US" sz="4800" dirty="0" err="1" smtClean="0">
                <a:solidFill>
                  <a:schemeClr val="bg1"/>
                </a:solidFill>
              </a:rPr>
              <a:t>mehr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als</a:t>
            </a:r>
            <a:r>
              <a:rPr lang="en-US" sz="4800" dirty="0" smtClean="0">
                <a:solidFill>
                  <a:schemeClr val="bg1"/>
                </a:solidFill>
              </a:rPr>
              <a:t> 1,4 </a:t>
            </a:r>
            <a:r>
              <a:rPr lang="en-US" sz="4800" dirty="0" err="1" smtClean="0">
                <a:solidFill>
                  <a:schemeClr val="bg1"/>
                </a:solidFill>
              </a:rPr>
              <a:t>Millionen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Einwohner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73"/>
            <a:ext cx="12192000" cy="6854653"/>
          </a:xfrm>
          <a:prstGeom prst="rect">
            <a:avLst/>
          </a:prstGeom>
          <a:solidFill>
            <a:srgbClr val="385723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567" y="1118468"/>
            <a:ext cx="5816449" cy="36735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5" y="1120141"/>
            <a:ext cx="6077582" cy="3671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655997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Die </a:t>
            </a:r>
            <a:r>
              <a:rPr lang="en-US" sz="4800" dirty="0" err="1" smtClean="0">
                <a:solidFill>
                  <a:schemeClr val="bg1"/>
                </a:solidFill>
              </a:rPr>
              <a:t>Fläche</a:t>
            </a:r>
            <a:r>
              <a:rPr lang="en-US" sz="4800" dirty="0" smtClean="0">
                <a:solidFill>
                  <a:schemeClr val="bg1"/>
                </a:solidFill>
              </a:rPr>
              <a:t> von Auckland </a:t>
            </a:r>
            <a:r>
              <a:rPr lang="en-US" sz="4800" dirty="0" err="1" smtClean="0">
                <a:solidFill>
                  <a:schemeClr val="bg1"/>
                </a:solidFill>
              </a:rPr>
              <a:t>ist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etwa</a:t>
            </a:r>
            <a:r>
              <a:rPr lang="en-US" sz="4800" dirty="0" smtClean="0">
                <a:solidFill>
                  <a:schemeClr val="bg1"/>
                </a:solidFill>
              </a:rPr>
              <a:t> 5000 km</a:t>
            </a:r>
            <a:r>
              <a:rPr lang="en-US" sz="4800" baseline="30000" dirty="0" smtClean="0">
                <a:solidFill>
                  <a:schemeClr val="bg1"/>
                </a:solidFill>
              </a:rPr>
              <a:t>2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99</Words>
  <Application>Microsoft Office PowerPoint</Application>
  <PresentationFormat>Широкоэкранный</PresentationFormat>
  <Paragraphs>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Адель Хайруллин</dc:creator>
  <cp:lastModifiedBy>Адель Хайруллин</cp:lastModifiedBy>
  <cp:revision>9</cp:revision>
  <dcterms:created xsi:type="dcterms:W3CDTF">2018-04-17T06:04:35Z</dcterms:created>
  <dcterms:modified xsi:type="dcterms:W3CDTF">2018-06-04T19:01:27Z</dcterms:modified>
</cp:coreProperties>
</file>