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7"/>
  </p:notesMasterIdLst>
  <p:sldIdLst>
    <p:sldId id="276" r:id="rId2"/>
    <p:sldId id="257" r:id="rId3"/>
    <p:sldId id="259" r:id="rId4"/>
    <p:sldId id="260" r:id="rId5"/>
    <p:sldId id="271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F99F9-04C0-4ADC-8177-DB15EC62ED5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D567EA2-654E-4BC2-9320-9DE04D251C0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>
              <a:solidFill>
                <a:schemeClr val="tx1"/>
              </a:solidFill>
            </a:rPr>
            <a:t>получение данных об объеме расходуемых энергетических ресурсов</a:t>
          </a:r>
          <a:endParaRPr lang="ru-RU" sz="2400" b="1" dirty="0">
            <a:solidFill>
              <a:schemeClr val="tx1"/>
            </a:solidFill>
          </a:endParaRPr>
        </a:p>
      </dgm:t>
    </dgm:pt>
    <dgm:pt modelId="{4B843325-6361-4B20-8C6B-947742C8BB25}" type="parTrans" cxnId="{BC7182FF-B525-424A-9D4F-46FE55621FEE}">
      <dgm:prSet/>
      <dgm:spPr/>
      <dgm:t>
        <a:bodyPr/>
        <a:lstStyle/>
        <a:p>
          <a:endParaRPr lang="ru-RU" sz="2400"/>
        </a:p>
      </dgm:t>
    </dgm:pt>
    <dgm:pt modelId="{8D43B453-F9B2-4FE9-8DB1-AF580F63AE4F}" type="sibTrans" cxnId="{BC7182FF-B525-424A-9D4F-46FE55621FEE}">
      <dgm:prSet/>
      <dgm:spPr/>
      <dgm:t>
        <a:bodyPr/>
        <a:lstStyle/>
        <a:p>
          <a:endParaRPr lang="ru-RU" sz="2400"/>
        </a:p>
      </dgm:t>
    </dgm:pt>
    <dgm:pt modelId="{1BADDE2D-AE24-48D1-A2CC-36FEAB20DEA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получение данных о приборах учета расхода энергоресурсов</a:t>
          </a:r>
          <a:endParaRPr lang="ru-RU" sz="2400" b="1" dirty="0">
            <a:solidFill>
              <a:schemeClr val="tx1"/>
            </a:solidFill>
          </a:endParaRPr>
        </a:p>
      </dgm:t>
    </dgm:pt>
    <dgm:pt modelId="{B39079DC-C8DD-41FC-ABC6-EED39A8FFB60}" type="parTrans" cxnId="{4C807414-BFDE-4A83-8B72-0CC1E84977B7}">
      <dgm:prSet/>
      <dgm:spPr/>
      <dgm:t>
        <a:bodyPr/>
        <a:lstStyle/>
        <a:p>
          <a:endParaRPr lang="ru-RU" sz="2400"/>
        </a:p>
      </dgm:t>
    </dgm:pt>
    <dgm:pt modelId="{100B4295-E998-44A7-919C-395C6A23E6C8}" type="sibTrans" cxnId="{4C807414-BFDE-4A83-8B72-0CC1E84977B7}">
      <dgm:prSet/>
      <dgm:spPr/>
      <dgm:t>
        <a:bodyPr/>
        <a:lstStyle/>
        <a:p>
          <a:endParaRPr lang="ru-RU" sz="2400"/>
        </a:p>
      </dgm:t>
    </dgm:pt>
    <dgm:pt modelId="{AC41CA70-C223-4F89-B045-A0505F7C4CE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определение класса энергетической эффективности</a:t>
          </a:r>
          <a:endParaRPr lang="ru-RU" sz="2400" b="1" dirty="0">
            <a:solidFill>
              <a:schemeClr val="tx1"/>
            </a:solidFill>
          </a:endParaRPr>
        </a:p>
      </dgm:t>
    </dgm:pt>
    <dgm:pt modelId="{D4BF127D-E6DB-4F3D-BFB3-3E230FA10262}" type="parTrans" cxnId="{C5240223-8DA6-4CA4-B6C2-9BA1317B2813}">
      <dgm:prSet/>
      <dgm:spPr/>
      <dgm:t>
        <a:bodyPr/>
        <a:lstStyle/>
        <a:p>
          <a:endParaRPr lang="ru-RU" sz="2400"/>
        </a:p>
      </dgm:t>
    </dgm:pt>
    <dgm:pt modelId="{53F84821-7B6D-47FF-86D2-B5BAC8BDDBAE}" type="sibTrans" cxnId="{C5240223-8DA6-4CA4-B6C2-9BA1317B2813}">
      <dgm:prSet/>
      <dgm:spPr/>
      <dgm:t>
        <a:bodyPr/>
        <a:lstStyle/>
        <a:p>
          <a:endParaRPr lang="ru-RU" sz="2400"/>
        </a:p>
      </dgm:t>
    </dgm:pt>
    <dgm:pt modelId="{9C315CBA-B1A9-4530-A2D7-90B739900EF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 определение потенциала энергосбережения и увеличения энергоэффективности </a:t>
          </a:r>
          <a:endParaRPr lang="ru-RU" sz="2400" b="1" dirty="0">
            <a:solidFill>
              <a:schemeClr val="tx1"/>
            </a:solidFill>
          </a:endParaRPr>
        </a:p>
      </dgm:t>
    </dgm:pt>
    <dgm:pt modelId="{88D0ABBB-B9CA-4F47-964E-DFDAD75BC94E}" type="parTrans" cxnId="{A80557EA-3322-4774-A0C9-42DC3B57491D}">
      <dgm:prSet/>
      <dgm:spPr/>
      <dgm:t>
        <a:bodyPr/>
        <a:lstStyle/>
        <a:p>
          <a:endParaRPr lang="ru-RU" sz="2400"/>
        </a:p>
      </dgm:t>
    </dgm:pt>
    <dgm:pt modelId="{B36968E2-383C-46E8-9C40-895BDD101AD9}" type="sibTrans" cxnId="{A80557EA-3322-4774-A0C9-42DC3B57491D}">
      <dgm:prSet/>
      <dgm:spPr/>
      <dgm:t>
        <a:bodyPr/>
        <a:lstStyle/>
        <a:p>
          <a:endParaRPr lang="ru-RU" sz="2400"/>
        </a:p>
      </dgm:t>
    </dgm:pt>
    <dgm:pt modelId="{66437358-2931-4F48-A6E8-C2DBD8D20A9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разработка мер по энергосбережению и повышению энергоэффективности</a:t>
          </a:r>
          <a:endParaRPr lang="ru-RU" sz="2400" b="1" dirty="0">
            <a:solidFill>
              <a:schemeClr val="tx1"/>
            </a:solidFill>
          </a:endParaRPr>
        </a:p>
      </dgm:t>
    </dgm:pt>
    <dgm:pt modelId="{8985C9CA-A4EF-40B1-A843-FEBAA0B1A273}" type="parTrans" cxnId="{23A15CDC-93EC-42E8-BC5C-54B8871AADFE}">
      <dgm:prSet/>
      <dgm:spPr/>
      <dgm:t>
        <a:bodyPr/>
        <a:lstStyle/>
        <a:p>
          <a:endParaRPr lang="ru-RU" sz="2400"/>
        </a:p>
      </dgm:t>
    </dgm:pt>
    <dgm:pt modelId="{B766222F-0666-4609-9E51-7C5EF57A0727}" type="sibTrans" cxnId="{23A15CDC-93EC-42E8-BC5C-54B8871AADFE}">
      <dgm:prSet/>
      <dgm:spPr/>
      <dgm:t>
        <a:bodyPr/>
        <a:lstStyle/>
        <a:p>
          <a:endParaRPr lang="ru-RU" sz="2400"/>
        </a:p>
      </dgm:t>
    </dgm:pt>
    <dgm:pt modelId="{99A39D3C-BA87-4683-8047-1DA71ACCE863}" type="pres">
      <dgm:prSet presAssocID="{600F99F9-04C0-4ADC-8177-DB15EC62ED5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97C214-6E7F-4715-B0EF-C32CE577BBC1}" type="pres">
      <dgm:prSet presAssocID="{2D567EA2-654E-4BC2-9320-9DE04D251C0D}" presName="parentLin" presStyleCnt="0"/>
      <dgm:spPr/>
    </dgm:pt>
    <dgm:pt modelId="{F4AB8318-413A-4D30-AFB0-418CDAAEF2E8}" type="pres">
      <dgm:prSet presAssocID="{2D567EA2-654E-4BC2-9320-9DE04D251C0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B481F82-D2EB-485B-BC48-9040F5A2562D}" type="pres">
      <dgm:prSet presAssocID="{2D567EA2-654E-4BC2-9320-9DE04D251C0D}" presName="parentText" presStyleLbl="node1" presStyleIdx="0" presStyleCnt="5" custScaleX="123570" custScaleY="139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7BFB2-DC25-4B90-9808-D091E079516D}" type="pres">
      <dgm:prSet presAssocID="{2D567EA2-654E-4BC2-9320-9DE04D251C0D}" presName="negativeSpace" presStyleCnt="0"/>
      <dgm:spPr/>
    </dgm:pt>
    <dgm:pt modelId="{AA73863E-3E25-465E-9294-6EB445BB41F8}" type="pres">
      <dgm:prSet presAssocID="{2D567EA2-654E-4BC2-9320-9DE04D251C0D}" presName="childText" presStyleLbl="conFgAcc1" presStyleIdx="0" presStyleCnt="5">
        <dgm:presLayoutVars>
          <dgm:bulletEnabled val="1"/>
        </dgm:presLayoutVars>
      </dgm:prSet>
      <dgm:spPr/>
    </dgm:pt>
    <dgm:pt modelId="{61B2C630-CDE3-4088-B229-FEDFF219FF3B}" type="pres">
      <dgm:prSet presAssocID="{8D43B453-F9B2-4FE9-8DB1-AF580F63AE4F}" presName="spaceBetweenRectangles" presStyleCnt="0"/>
      <dgm:spPr/>
    </dgm:pt>
    <dgm:pt modelId="{F9A6AA9C-61F4-40B2-A60F-A498EF82D98B}" type="pres">
      <dgm:prSet presAssocID="{1BADDE2D-AE24-48D1-A2CC-36FEAB20DEAF}" presName="parentLin" presStyleCnt="0"/>
      <dgm:spPr/>
    </dgm:pt>
    <dgm:pt modelId="{08CE495A-EC41-4001-8295-410C1F7C2F48}" type="pres">
      <dgm:prSet presAssocID="{1BADDE2D-AE24-48D1-A2CC-36FEAB20DEA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F200368-A77B-4569-9F6E-4552D866EC94}" type="pres">
      <dgm:prSet presAssocID="{1BADDE2D-AE24-48D1-A2CC-36FEAB20DEAF}" presName="parentText" presStyleLbl="node1" presStyleIdx="1" presStyleCnt="5" custScaleX="123440" custScaleY="149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754A7-8D73-4F65-99BE-ECED05F0651C}" type="pres">
      <dgm:prSet presAssocID="{1BADDE2D-AE24-48D1-A2CC-36FEAB20DEAF}" presName="negativeSpace" presStyleCnt="0"/>
      <dgm:spPr/>
    </dgm:pt>
    <dgm:pt modelId="{7BA3DDE9-6D6F-4EF4-BCC4-1BB981C52130}" type="pres">
      <dgm:prSet presAssocID="{1BADDE2D-AE24-48D1-A2CC-36FEAB20DEAF}" presName="childText" presStyleLbl="conFgAcc1" presStyleIdx="1" presStyleCnt="5">
        <dgm:presLayoutVars>
          <dgm:bulletEnabled val="1"/>
        </dgm:presLayoutVars>
      </dgm:prSet>
      <dgm:spPr/>
    </dgm:pt>
    <dgm:pt modelId="{9B7E574A-4760-445A-8B23-18B6E8C4780E}" type="pres">
      <dgm:prSet presAssocID="{100B4295-E998-44A7-919C-395C6A23E6C8}" presName="spaceBetweenRectangles" presStyleCnt="0"/>
      <dgm:spPr/>
    </dgm:pt>
    <dgm:pt modelId="{E482D388-FE5B-48E2-A922-6FD15EC84D65}" type="pres">
      <dgm:prSet presAssocID="{AC41CA70-C223-4F89-B045-A0505F7C4CEB}" presName="parentLin" presStyleCnt="0"/>
      <dgm:spPr/>
    </dgm:pt>
    <dgm:pt modelId="{A45F4B46-8BC2-4A98-B8A8-F909551E3604}" type="pres">
      <dgm:prSet presAssocID="{AC41CA70-C223-4F89-B045-A0505F7C4CE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B9288EC-1295-4D8E-96EE-6D8AF30F4151}" type="pres">
      <dgm:prSet presAssocID="{AC41CA70-C223-4F89-B045-A0505F7C4CEB}" presName="parentText" presStyleLbl="node1" presStyleIdx="2" presStyleCnt="5" custScaleX="123570" custScaleY="1603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D0D40-CC89-444D-A6CA-0FABFEB8F6E7}" type="pres">
      <dgm:prSet presAssocID="{AC41CA70-C223-4F89-B045-A0505F7C4CEB}" presName="negativeSpace" presStyleCnt="0"/>
      <dgm:spPr/>
    </dgm:pt>
    <dgm:pt modelId="{66C684D2-6C73-460B-862B-ED06F3450A13}" type="pres">
      <dgm:prSet presAssocID="{AC41CA70-C223-4F89-B045-A0505F7C4CEB}" presName="childText" presStyleLbl="conFgAcc1" presStyleIdx="2" presStyleCnt="5">
        <dgm:presLayoutVars>
          <dgm:bulletEnabled val="1"/>
        </dgm:presLayoutVars>
      </dgm:prSet>
      <dgm:spPr/>
    </dgm:pt>
    <dgm:pt modelId="{D20D3558-9D82-4072-B84C-86699266114B}" type="pres">
      <dgm:prSet presAssocID="{53F84821-7B6D-47FF-86D2-B5BAC8BDDBAE}" presName="spaceBetweenRectangles" presStyleCnt="0"/>
      <dgm:spPr/>
    </dgm:pt>
    <dgm:pt modelId="{34FA4161-334C-4E9E-A8B6-0277191597EF}" type="pres">
      <dgm:prSet presAssocID="{9C315CBA-B1A9-4530-A2D7-90B739900EFF}" presName="parentLin" presStyleCnt="0"/>
      <dgm:spPr/>
    </dgm:pt>
    <dgm:pt modelId="{B7832A5A-E31A-4B31-953E-BE4DA005C4FE}" type="pres">
      <dgm:prSet presAssocID="{9C315CBA-B1A9-4530-A2D7-90B739900EFF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000AA80-F262-4681-881B-65F0AE5FFB3A}" type="pres">
      <dgm:prSet presAssocID="{9C315CBA-B1A9-4530-A2D7-90B739900EFF}" presName="parentText" presStyleLbl="node1" presStyleIdx="3" presStyleCnt="5" custScaleX="122500" custScaleY="1687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B0677-2DDB-4DCC-B2C1-2FBDC2B9F62B}" type="pres">
      <dgm:prSet presAssocID="{9C315CBA-B1A9-4530-A2D7-90B739900EFF}" presName="negativeSpace" presStyleCnt="0"/>
      <dgm:spPr/>
    </dgm:pt>
    <dgm:pt modelId="{DA20E97D-F12D-4EA9-B7A6-9873C87E12F0}" type="pres">
      <dgm:prSet presAssocID="{9C315CBA-B1A9-4530-A2D7-90B739900EFF}" presName="childText" presStyleLbl="conFgAcc1" presStyleIdx="3" presStyleCnt="5">
        <dgm:presLayoutVars>
          <dgm:bulletEnabled val="1"/>
        </dgm:presLayoutVars>
      </dgm:prSet>
      <dgm:spPr/>
    </dgm:pt>
    <dgm:pt modelId="{43C9DBF1-5BA5-4259-8EE2-D9C53BA04CB9}" type="pres">
      <dgm:prSet presAssocID="{B36968E2-383C-46E8-9C40-895BDD101AD9}" presName="spaceBetweenRectangles" presStyleCnt="0"/>
      <dgm:spPr/>
    </dgm:pt>
    <dgm:pt modelId="{3A00EAAD-7168-41F0-8956-2BA620B7AC58}" type="pres">
      <dgm:prSet presAssocID="{66437358-2931-4F48-A6E8-C2DBD8D20A9C}" presName="parentLin" presStyleCnt="0"/>
      <dgm:spPr/>
    </dgm:pt>
    <dgm:pt modelId="{CD97EC5D-9102-4F59-A144-F51F466C1310}" type="pres">
      <dgm:prSet presAssocID="{66437358-2931-4F48-A6E8-C2DBD8D20A9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2A7EA4D-87EC-47A5-9A82-D6B44C582972}" type="pres">
      <dgm:prSet presAssocID="{66437358-2931-4F48-A6E8-C2DBD8D20A9C}" presName="parentText" presStyleLbl="node1" presStyleIdx="4" presStyleCnt="5" custScaleX="121070" custScaleY="1952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968F7-8C8D-4284-A5C2-844A850B12CC}" type="pres">
      <dgm:prSet presAssocID="{66437358-2931-4F48-A6E8-C2DBD8D20A9C}" presName="negativeSpace" presStyleCnt="0"/>
      <dgm:spPr/>
    </dgm:pt>
    <dgm:pt modelId="{3CBD7748-DF89-4511-9420-C891E9823357}" type="pres">
      <dgm:prSet presAssocID="{66437358-2931-4F48-A6E8-C2DBD8D20A9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B831807-0183-448B-B48C-4642FAD439BE}" type="presOf" srcId="{66437358-2931-4F48-A6E8-C2DBD8D20A9C}" destId="{72A7EA4D-87EC-47A5-9A82-D6B44C582972}" srcOrd="1" destOrd="0" presId="urn:microsoft.com/office/officeart/2005/8/layout/list1"/>
    <dgm:cxn modelId="{097916E4-D2F0-4714-9979-A17766B0C040}" type="presOf" srcId="{66437358-2931-4F48-A6E8-C2DBD8D20A9C}" destId="{CD97EC5D-9102-4F59-A144-F51F466C1310}" srcOrd="0" destOrd="0" presId="urn:microsoft.com/office/officeart/2005/8/layout/list1"/>
    <dgm:cxn modelId="{12854D93-DC9A-48DD-B30E-E29B2DD23171}" type="presOf" srcId="{AC41CA70-C223-4F89-B045-A0505F7C4CEB}" destId="{A45F4B46-8BC2-4A98-B8A8-F909551E3604}" srcOrd="0" destOrd="0" presId="urn:microsoft.com/office/officeart/2005/8/layout/list1"/>
    <dgm:cxn modelId="{4C807414-BFDE-4A83-8B72-0CC1E84977B7}" srcId="{600F99F9-04C0-4ADC-8177-DB15EC62ED54}" destId="{1BADDE2D-AE24-48D1-A2CC-36FEAB20DEAF}" srcOrd="1" destOrd="0" parTransId="{B39079DC-C8DD-41FC-ABC6-EED39A8FFB60}" sibTransId="{100B4295-E998-44A7-919C-395C6A23E6C8}"/>
    <dgm:cxn modelId="{C5240223-8DA6-4CA4-B6C2-9BA1317B2813}" srcId="{600F99F9-04C0-4ADC-8177-DB15EC62ED54}" destId="{AC41CA70-C223-4F89-B045-A0505F7C4CEB}" srcOrd="2" destOrd="0" parTransId="{D4BF127D-E6DB-4F3D-BFB3-3E230FA10262}" sibTransId="{53F84821-7B6D-47FF-86D2-B5BAC8BDDBAE}"/>
    <dgm:cxn modelId="{121CB385-AD94-4CD1-812D-2EC8C1222499}" type="presOf" srcId="{9C315CBA-B1A9-4530-A2D7-90B739900EFF}" destId="{B000AA80-F262-4681-881B-65F0AE5FFB3A}" srcOrd="1" destOrd="0" presId="urn:microsoft.com/office/officeart/2005/8/layout/list1"/>
    <dgm:cxn modelId="{192767C2-045E-48A0-A84C-4C6C6906B810}" type="presOf" srcId="{1BADDE2D-AE24-48D1-A2CC-36FEAB20DEAF}" destId="{08CE495A-EC41-4001-8295-410C1F7C2F48}" srcOrd="0" destOrd="0" presId="urn:microsoft.com/office/officeart/2005/8/layout/list1"/>
    <dgm:cxn modelId="{2A5995CD-88CC-482D-A23B-32CFBCA727A8}" type="presOf" srcId="{600F99F9-04C0-4ADC-8177-DB15EC62ED54}" destId="{99A39D3C-BA87-4683-8047-1DA71ACCE863}" srcOrd="0" destOrd="0" presId="urn:microsoft.com/office/officeart/2005/8/layout/list1"/>
    <dgm:cxn modelId="{23A15CDC-93EC-42E8-BC5C-54B8871AADFE}" srcId="{600F99F9-04C0-4ADC-8177-DB15EC62ED54}" destId="{66437358-2931-4F48-A6E8-C2DBD8D20A9C}" srcOrd="4" destOrd="0" parTransId="{8985C9CA-A4EF-40B1-A843-FEBAA0B1A273}" sibTransId="{B766222F-0666-4609-9E51-7C5EF57A0727}"/>
    <dgm:cxn modelId="{E188C7E6-1D01-46CB-BF47-C94549BB1234}" type="presOf" srcId="{9C315CBA-B1A9-4530-A2D7-90B739900EFF}" destId="{B7832A5A-E31A-4B31-953E-BE4DA005C4FE}" srcOrd="0" destOrd="0" presId="urn:microsoft.com/office/officeart/2005/8/layout/list1"/>
    <dgm:cxn modelId="{90F9AF5C-683D-4608-9D04-8978C6B88B2D}" type="presOf" srcId="{2D567EA2-654E-4BC2-9320-9DE04D251C0D}" destId="{F4AB8318-413A-4D30-AFB0-418CDAAEF2E8}" srcOrd="0" destOrd="0" presId="urn:microsoft.com/office/officeart/2005/8/layout/list1"/>
    <dgm:cxn modelId="{A80557EA-3322-4774-A0C9-42DC3B57491D}" srcId="{600F99F9-04C0-4ADC-8177-DB15EC62ED54}" destId="{9C315CBA-B1A9-4530-A2D7-90B739900EFF}" srcOrd="3" destOrd="0" parTransId="{88D0ABBB-B9CA-4F47-964E-DFDAD75BC94E}" sibTransId="{B36968E2-383C-46E8-9C40-895BDD101AD9}"/>
    <dgm:cxn modelId="{494FD2A4-9703-48FA-8FFE-9D9E309C70C5}" type="presOf" srcId="{1BADDE2D-AE24-48D1-A2CC-36FEAB20DEAF}" destId="{AF200368-A77B-4569-9F6E-4552D866EC94}" srcOrd="1" destOrd="0" presId="urn:microsoft.com/office/officeart/2005/8/layout/list1"/>
    <dgm:cxn modelId="{BC7182FF-B525-424A-9D4F-46FE55621FEE}" srcId="{600F99F9-04C0-4ADC-8177-DB15EC62ED54}" destId="{2D567EA2-654E-4BC2-9320-9DE04D251C0D}" srcOrd="0" destOrd="0" parTransId="{4B843325-6361-4B20-8C6B-947742C8BB25}" sibTransId="{8D43B453-F9B2-4FE9-8DB1-AF580F63AE4F}"/>
    <dgm:cxn modelId="{0867C1D6-D3A6-42BA-A551-02406F766708}" type="presOf" srcId="{AC41CA70-C223-4F89-B045-A0505F7C4CEB}" destId="{2B9288EC-1295-4D8E-96EE-6D8AF30F4151}" srcOrd="1" destOrd="0" presId="urn:microsoft.com/office/officeart/2005/8/layout/list1"/>
    <dgm:cxn modelId="{A89FA0D8-DE5E-4409-A0E5-A918349ADC80}" type="presOf" srcId="{2D567EA2-654E-4BC2-9320-9DE04D251C0D}" destId="{AB481F82-D2EB-485B-BC48-9040F5A2562D}" srcOrd="1" destOrd="0" presId="urn:microsoft.com/office/officeart/2005/8/layout/list1"/>
    <dgm:cxn modelId="{9E445B94-444E-4811-9912-422AF16C450E}" type="presParOf" srcId="{99A39D3C-BA87-4683-8047-1DA71ACCE863}" destId="{7397C214-6E7F-4715-B0EF-C32CE577BBC1}" srcOrd="0" destOrd="0" presId="urn:microsoft.com/office/officeart/2005/8/layout/list1"/>
    <dgm:cxn modelId="{B9895587-8AF4-4463-A7D0-87210847F3EA}" type="presParOf" srcId="{7397C214-6E7F-4715-B0EF-C32CE577BBC1}" destId="{F4AB8318-413A-4D30-AFB0-418CDAAEF2E8}" srcOrd="0" destOrd="0" presId="urn:microsoft.com/office/officeart/2005/8/layout/list1"/>
    <dgm:cxn modelId="{DCDC9270-FBA3-4658-B4A5-929CD8C3ECEB}" type="presParOf" srcId="{7397C214-6E7F-4715-B0EF-C32CE577BBC1}" destId="{AB481F82-D2EB-485B-BC48-9040F5A2562D}" srcOrd="1" destOrd="0" presId="urn:microsoft.com/office/officeart/2005/8/layout/list1"/>
    <dgm:cxn modelId="{7CB42BA9-38BD-4C9D-8926-2D73AD1746EE}" type="presParOf" srcId="{99A39D3C-BA87-4683-8047-1DA71ACCE863}" destId="{7C37BFB2-DC25-4B90-9808-D091E079516D}" srcOrd="1" destOrd="0" presId="urn:microsoft.com/office/officeart/2005/8/layout/list1"/>
    <dgm:cxn modelId="{FD4AC7FF-4706-4A31-AD78-5145DE906278}" type="presParOf" srcId="{99A39D3C-BA87-4683-8047-1DA71ACCE863}" destId="{AA73863E-3E25-465E-9294-6EB445BB41F8}" srcOrd="2" destOrd="0" presId="urn:microsoft.com/office/officeart/2005/8/layout/list1"/>
    <dgm:cxn modelId="{3EA73B39-D77A-47C3-B812-71D943AFFD87}" type="presParOf" srcId="{99A39D3C-BA87-4683-8047-1DA71ACCE863}" destId="{61B2C630-CDE3-4088-B229-FEDFF219FF3B}" srcOrd="3" destOrd="0" presId="urn:microsoft.com/office/officeart/2005/8/layout/list1"/>
    <dgm:cxn modelId="{CB58B30B-4BE8-4EA8-A686-3CAB1AF7CC55}" type="presParOf" srcId="{99A39D3C-BA87-4683-8047-1DA71ACCE863}" destId="{F9A6AA9C-61F4-40B2-A60F-A498EF82D98B}" srcOrd="4" destOrd="0" presId="urn:microsoft.com/office/officeart/2005/8/layout/list1"/>
    <dgm:cxn modelId="{C022A198-A1C6-41AD-96AA-CCA6097FFD78}" type="presParOf" srcId="{F9A6AA9C-61F4-40B2-A60F-A498EF82D98B}" destId="{08CE495A-EC41-4001-8295-410C1F7C2F48}" srcOrd="0" destOrd="0" presId="urn:microsoft.com/office/officeart/2005/8/layout/list1"/>
    <dgm:cxn modelId="{2AF10D40-EE44-4309-9F7B-2F949A217B9F}" type="presParOf" srcId="{F9A6AA9C-61F4-40B2-A60F-A498EF82D98B}" destId="{AF200368-A77B-4569-9F6E-4552D866EC94}" srcOrd="1" destOrd="0" presId="urn:microsoft.com/office/officeart/2005/8/layout/list1"/>
    <dgm:cxn modelId="{220E16C3-5BF4-474D-B63F-F3032AF988A2}" type="presParOf" srcId="{99A39D3C-BA87-4683-8047-1DA71ACCE863}" destId="{433754A7-8D73-4F65-99BE-ECED05F0651C}" srcOrd="5" destOrd="0" presId="urn:microsoft.com/office/officeart/2005/8/layout/list1"/>
    <dgm:cxn modelId="{117D5462-74ED-4B27-84DD-3C46466AA796}" type="presParOf" srcId="{99A39D3C-BA87-4683-8047-1DA71ACCE863}" destId="{7BA3DDE9-6D6F-4EF4-BCC4-1BB981C52130}" srcOrd="6" destOrd="0" presId="urn:microsoft.com/office/officeart/2005/8/layout/list1"/>
    <dgm:cxn modelId="{145A57E0-4FA6-4BF2-A56E-2E51591341C2}" type="presParOf" srcId="{99A39D3C-BA87-4683-8047-1DA71ACCE863}" destId="{9B7E574A-4760-445A-8B23-18B6E8C4780E}" srcOrd="7" destOrd="0" presId="urn:microsoft.com/office/officeart/2005/8/layout/list1"/>
    <dgm:cxn modelId="{F43F8B9A-C1EC-4CB6-8396-97CB685F311F}" type="presParOf" srcId="{99A39D3C-BA87-4683-8047-1DA71ACCE863}" destId="{E482D388-FE5B-48E2-A922-6FD15EC84D65}" srcOrd="8" destOrd="0" presId="urn:microsoft.com/office/officeart/2005/8/layout/list1"/>
    <dgm:cxn modelId="{03D57AE6-CB71-458C-BDA1-0641E9558BED}" type="presParOf" srcId="{E482D388-FE5B-48E2-A922-6FD15EC84D65}" destId="{A45F4B46-8BC2-4A98-B8A8-F909551E3604}" srcOrd="0" destOrd="0" presId="urn:microsoft.com/office/officeart/2005/8/layout/list1"/>
    <dgm:cxn modelId="{942074F9-42B0-427D-84C5-F9C867D76D32}" type="presParOf" srcId="{E482D388-FE5B-48E2-A922-6FD15EC84D65}" destId="{2B9288EC-1295-4D8E-96EE-6D8AF30F4151}" srcOrd="1" destOrd="0" presId="urn:microsoft.com/office/officeart/2005/8/layout/list1"/>
    <dgm:cxn modelId="{2B9D260C-D01E-4CE8-946D-1901FA3F460C}" type="presParOf" srcId="{99A39D3C-BA87-4683-8047-1DA71ACCE863}" destId="{E45D0D40-CC89-444D-A6CA-0FABFEB8F6E7}" srcOrd="9" destOrd="0" presId="urn:microsoft.com/office/officeart/2005/8/layout/list1"/>
    <dgm:cxn modelId="{53FA94DF-2C37-493A-B1BB-11E320B44B83}" type="presParOf" srcId="{99A39D3C-BA87-4683-8047-1DA71ACCE863}" destId="{66C684D2-6C73-460B-862B-ED06F3450A13}" srcOrd="10" destOrd="0" presId="urn:microsoft.com/office/officeart/2005/8/layout/list1"/>
    <dgm:cxn modelId="{E3A87B00-EBBA-49DE-BF22-8090904E210E}" type="presParOf" srcId="{99A39D3C-BA87-4683-8047-1DA71ACCE863}" destId="{D20D3558-9D82-4072-B84C-86699266114B}" srcOrd="11" destOrd="0" presId="urn:microsoft.com/office/officeart/2005/8/layout/list1"/>
    <dgm:cxn modelId="{6209113D-2919-4B99-A94D-028B78D9561B}" type="presParOf" srcId="{99A39D3C-BA87-4683-8047-1DA71ACCE863}" destId="{34FA4161-334C-4E9E-A8B6-0277191597EF}" srcOrd="12" destOrd="0" presId="urn:microsoft.com/office/officeart/2005/8/layout/list1"/>
    <dgm:cxn modelId="{0A18509F-D307-45CF-88C8-442A973F82B1}" type="presParOf" srcId="{34FA4161-334C-4E9E-A8B6-0277191597EF}" destId="{B7832A5A-E31A-4B31-953E-BE4DA005C4FE}" srcOrd="0" destOrd="0" presId="urn:microsoft.com/office/officeart/2005/8/layout/list1"/>
    <dgm:cxn modelId="{2BBEFBAA-40AD-4383-B966-9C56D1BB1B3F}" type="presParOf" srcId="{34FA4161-334C-4E9E-A8B6-0277191597EF}" destId="{B000AA80-F262-4681-881B-65F0AE5FFB3A}" srcOrd="1" destOrd="0" presId="urn:microsoft.com/office/officeart/2005/8/layout/list1"/>
    <dgm:cxn modelId="{67A431D0-77F9-44B4-9A59-41D603849623}" type="presParOf" srcId="{99A39D3C-BA87-4683-8047-1DA71ACCE863}" destId="{7AAB0677-2DDB-4DCC-B2C1-2FBDC2B9F62B}" srcOrd="13" destOrd="0" presId="urn:microsoft.com/office/officeart/2005/8/layout/list1"/>
    <dgm:cxn modelId="{FBCE03A0-0352-49B6-8839-A23A26447530}" type="presParOf" srcId="{99A39D3C-BA87-4683-8047-1DA71ACCE863}" destId="{DA20E97D-F12D-4EA9-B7A6-9873C87E12F0}" srcOrd="14" destOrd="0" presId="urn:microsoft.com/office/officeart/2005/8/layout/list1"/>
    <dgm:cxn modelId="{50B8CD53-EB64-431C-BE85-FB8DD8D80A53}" type="presParOf" srcId="{99A39D3C-BA87-4683-8047-1DA71ACCE863}" destId="{43C9DBF1-5BA5-4259-8EE2-D9C53BA04CB9}" srcOrd="15" destOrd="0" presId="urn:microsoft.com/office/officeart/2005/8/layout/list1"/>
    <dgm:cxn modelId="{6B1C9C0E-CCF6-41DE-9F70-7F601974F0A0}" type="presParOf" srcId="{99A39D3C-BA87-4683-8047-1DA71ACCE863}" destId="{3A00EAAD-7168-41F0-8956-2BA620B7AC58}" srcOrd="16" destOrd="0" presId="urn:microsoft.com/office/officeart/2005/8/layout/list1"/>
    <dgm:cxn modelId="{99BD655E-D54F-4F8F-A804-33B2A8561E9B}" type="presParOf" srcId="{3A00EAAD-7168-41F0-8956-2BA620B7AC58}" destId="{CD97EC5D-9102-4F59-A144-F51F466C1310}" srcOrd="0" destOrd="0" presId="urn:microsoft.com/office/officeart/2005/8/layout/list1"/>
    <dgm:cxn modelId="{AA86F5DB-3EF6-4516-95FF-D19DFD4A8339}" type="presParOf" srcId="{3A00EAAD-7168-41F0-8956-2BA620B7AC58}" destId="{72A7EA4D-87EC-47A5-9A82-D6B44C582972}" srcOrd="1" destOrd="0" presId="urn:microsoft.com/office/officeart/2005/8/layout/list1"/>
    <dgm:cxn modelId="{DC07283F-3BFF-4065-BC59-6F64A371310B}" type="presParOf" srcId="{99A39D3C-BA87-4683-8047-1DA71ACCE863}" destId="{E9B968F7-8C8D-4284-A5C2-844A850B12CC}" srcOrd="17" destOrd="0" presId="urn:microsoft.com/office/officeart/2005/8/layout/list1"/>
    <dgm:cxn modelId="{140396DC-28E2-405B-B8F0-326FF3997F4A}" type="presParOf" srcId="{99A39D3C-BA87-4683-8047-1DA71ACCE863}" destId="{3CBD7748-DF89-4511-9420-C891E982335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2E1313-606E-4680-87DD-56428BD3369C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A0BF6E2-9E29-4870-9E58-0C09CA0CB5D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Этап 1 (подготовительный)</a:t>
          </a:r>
          <a:endParaRPr lang="ru-RU" sz="2400" b="1" dirty="0">
            <a:solidFill>
              <a:schemeClr val="tx1"/>
            </a:solidFill>
          </a:endParaRPr>
        </a:p>
      </dgm:t>
    </dgm:pt>
    <dgm:pt modelId="{BD8DB5AF-F162-443F-9E72-415BD6CD7A48}" type="parTrans" cxnId="{65716FAE-582A-4545-957F-793F45017B05}">
      <dgm:prSet/>
      <dgm:spPr/>
      <dgm:t>
        <a:bodyPr/>
        <a:lstStyle/>
        <a:p>
          <a:endParaRPr lang="ru-RU" sz="2400"/>
        </a:p>
      </dgm:t>
    </dgm:pt>
    <dgm:pt modelId="{9C3B75A0-5F4D-44E8-8CC2-86C2D1F18080}" type="sibTrans" cxnId="{65716FAE-582A-4545-957F-793F45017B05}">
      <dgm:prSet/>
      <dgm:spPr/>
      <dgm:t>
        <a:bodyPr/>
        <a:lstStyle/>
        <a:p>
          <a:endParaRPr lang="ru-RU" sz="2400"/>
        </a:p>
      </dgm:t>
    </dgm:pt>
    <dgm:pt modelId="{2884D18F-76E1-4CD2-ABB1-39E2CCAFDEC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Этап 2 (первичный </a:t>
          </a:r>
          <a:r>
            <a:rPr lang="ru-RU" sz="2400" b="1" dirty="0" err="1" smtClean="0">
              <a:solidFill>
                <a:schemeClr val="tx1"/>
              </a:solidFill>
            </a:rPr>
            <a:t>энергоаудит</a:t>
          </a:r>
          <a:r>
            <a:rPr lang="ru-RU" sz="2400" b="1" dirty="0" smtClean="0">
              <a:solidFill>
                <a:schemeClr val="tx1"/>
              </a:solidFill>
            </a:rPr>
            <a:t>)</a:t>
          </a:r>
          <a:endParaRPr lang="ru-RU" sz="2400" b="1" dirty="0">
            <a:solidFill>
              <a:schemeClr val="tx1"/>
            </a:solidFill>
          </a:endParaRPr>
        </a:p>
      </dgm:t>
    </dgm:pt>
    <dgm:pt modelId="{8875844A-EDE6-4FC5-9EFF-DA87CDE246D2}" type="parTrans" cxnId="{FDB021CC-3CC6-46E4-BD67-6096B120A0A8}">
      <dgm:prSet/>
      <dgm:spPr/>
      <dgm:t>
        <a:bodyPr/>
        <a:lstStyle/>
        <a:p>
          <a:endParaRPr lang="ru-RU" sz="2400"/>
        </a:p>
      </dgm:t>
    </dgm:pt>
    <dgm:pt modelId="{4E2FF665-6E1F-4B7A-83EC-D8A357DD136C}" type="sibTrans" cxnId="{FDB021CC-3CC6-46E4-BD67-6096B120A0A8}">
      <dgm:prSet/>
      <dgm:spPr/>
      <dgm:t>
        <a:bodyPr/>
        <a:lstStyle/>
        <a:p>
          <a:endParaRPr lang="ru-RU" sz="2400"/>
        </a:p>
      </dgm:t>
    </dgm:pt>
    <dgm:pt modelId="{0111796C-918F-4D6B-B7D9-837BCC7BA62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Этап 3 (полный </a:t>
          </a:r>
          <a:r>
            <a:rPr lang="ru-RU" sz="2400" b="1" dirty="0" err="1" smtClean="0">
              <a:solidFill>
                <a:schemeClr val="tx1"/>
              </a:solidFill>
            </a:rPr>
            <a:t>энергоаудит</a:t>
          </a:r>
          <a:r>
            <a:rPr lang="ru-RU" sz="2400" b="1" dirty="0" smtClean="0">
              <a:solidFill>
                <a:schemeClr val="tx1"/>
              </a:solidFill>
            </a:rPr>
            <a:t>)</a:t>
          </a:r>
          <a:endParaRPr lang="ru-RU" sz="2400" b="1" dirty="0">
            <a:solidFill>
              <a:schemeClr val="tx1"/>
            </a:solidFill>
          </a:endParaRPr>
        </a:p>
      </dgm:t>
    </dgm:pt>
    <dgm:pt modelId="{94EDC083-5849-49C1-A0DA-95BC455274CD}" type="parTrans" cxnId="{41C80299-A837-48C7-92DF-0A6C41FF6133}">
      <dgm:prSet/>
      <dgm:spPr/>
      <dgm:t>
        <a:bodyPr/>
        <a:lstStyle/>
        <a:p>
          <a:endParaRPr lang="ru-RU" sz="2400"/>
        </a:p>
      </dgm:t>
    </dgm:pt>
    <dgm:pt modelId="{8DEADE3A-78E8-439C-B786-A2B723207C20}" type="sibTrans" cxnId="{41C80299-A837-48C7-92DF-0A6C41FF6133}">
      <dgm:prSet/>
      <dgm:spPr/>
      <dgm:t>
        <a:bodyPr/>
        <a:lstStyle/>
        <a:p>
          <a:endParaRPr lang="ru-RU" sz="2400"/>
        </a:p>
      </dgm:t>
    </dgm:pt>
    <dgm:pt modelId="{FAE66B74-85BF-4E3D-95C8-7DF4BED6937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Этап 5: Разработка конкретной программы по энергосбережению </a:t>
          </a:r>
          <a:endParaRPr lang="ru-RU" sz="2400" b="1" dirty="0">
            <a:solidFill>
              <a:schemeClr val="tx1"/>
            </a:solidFill>
          </a:endParaRPr>
        </a:p>
      </dgm:t>
    </dgm:pt>
    <dgm:pt modelId="{26BDBB79-6377-43EB-9C49-62FF9E55A0DB}" type="parTrans" cxnId="{D1391398-8A25-4617-B520-5F4D4801EAE7}">
      <dgm:prSet/>
      <dgm:spPr/>
      <dgm:t>
        <a:bodyPr/>
        <a:lstStyle/>
        <a:p>
          <a:endParaRPr lang="ru-RU" sz="2400"/>
        </a:p>
      </dgm:t>
    </dgm:pt>
    <dgm:pt modelId="{6E651729-F50D-4037-A2B4-EA02DC36815A}" type="sibTrans" cxnId="{D1391398-8A25-4617-B520-5F4D4801EAE7}">
      <dgm:prSet/>
      <dgm:spPr/>
      <dgm:t>
        <a:bodyPr/>
        <a:lstStyle/>
        <a:p>
          <a:endParaRPr lang="ru-RU" sz="2400"/>
        </a:p>
      </dgm:t>
    </dgm:pt>
    <dgm:pt modelId="{B9A18B34-F32E-4717-B4BE-C6F4D88C98F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Этап 4: Оформление энергетического паспорта объектов </a:t>
          </a:r>
          <a:endParaRPr lang="ru-RU" sz="2400" b="1" dirty="0">
            <a:solidFill>
              <a:schemeClr val="tx1"/>
            </a:solidFill>
          </a:endParaRPr>
        </a:p>
      </dgm:t>
    </dgm:pt>
    <dgm:pt modelId="{B5807AFA-D5A6-4A78-AB6F-2936288C38E0}" type="parTrans" cxnId="{6B8F5FD4-9A5C-45C5-A0FC-2C533219CB26}">
      <dgm:prSet/>
      <dgm:spPr/>
      <dgm:t>
        <a:bodyPr/>
        <a:lstStyle/>
        <a:p>
          <a:endParaRPr lang="ru-RU" sz="2400"/>
        </a:p>
      </dgm:t>
    </dgm:pt>
    <dgm:pt modelId="{488A042E-A794-4EFC-8075-84BCED8DEC4C}" type="sibTrans" cxnId="{6B8F5FD4-9A5C-45C5-A0FC-2C533219CB26}">
      <dgm:prSet/>
      <dgm:spPr/>
      <dgm:t>
        <a:bodyPr/>
        <a:lstStyle/>
        <a:p>
          <a:endParaRPr lang="ru-RU" sz="2400"/>
        </a:p>
      </dgm:t>
    </dgm:pt>
    <dgm:pt modelId="{E76EA058-BA6D-4F47-AFBD-9011E8E5C2C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Этап 6: Мониторинг</a:t>
          </a:r>
          <a:endParaRPr lang="ru-RU" sz="2400" b="1" dirty="0">
            <a:solidFill>
              <a:schemeClr val="tx1"/>
            </a:solidFill>
          </a:endParaRPr>
        </a:p>
      </dgm:t>
    </dgm:pt>
    <dgm:pt modelId="{0AF64E4F-5080-4600-9512-20263CFDF584}" type="parTrans" cxnId="{1F056EC0-0C85-4197-A4CC-9E1F0B51C954}">
      <dgm:prSet/>
      <dgm:spPr/>
      <dgm:t>
        <a:bodyPr/>
        <a:lstStyle/>
        <a:p>
          <a:endParaRPr lang="ru-RU" sz="2400"/>
        </a:p>
      </dgm:t>
    </dgm:pt>
    <dgm:pt modelId="{388195F6-0D4C-44DB-B8B6-C49D9DCAC340}" type="sibTrans" cxnId="{1F056EC0-0C85-4197-A4CC-9E1F0B51C954}">
      <dgm:prSet/>
      <dgm:spPr/>
      <dgm:t>
        <a:bodyPr/>
        <a:lstStyle/>
        <a:p>
          <a:endParaRPr lang="ru-RU" sz="2400"/>
        </a:p>
      </dgm:t>
    </dgm:pt>
    <dgm:pt modelId="{C38FC72C-D00F-4195-9284-D2174B1C7C6D}" type="pres">
      <dgm:prSet presAssocID="{952E1313-606E-4680-87DD-56428BD336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969144-189C-428E-936C-211E19DF08C4}" type="pres">
      <dgm:prSet presAssocID="{DA0BF6E2-9E29-4870-9E58-0C09CA0CB5DD}" presName="parentLin" presStyleCnt="0"/>
      <dgm:spPr/>
    </dgm:pt>
    <dgm:pt modelId="{E140F297-65C2-42F3-BEE2-0292B1AD0A18}" type="pres">
      <dgm:prSet presAssocID="{DA0BF6E2-9E29-4870-9E58-0C09CA0CB5D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BF0B6F2-50D6-40D9-800E-60A36EB5E354}" type="pres">
      <dgm:prSet presAssocID="{DA0BF6E2-9E29-4870-9E58-0C09CA0CB5DD}" presName="parentText" presStyleLbl="node1" presStyleIdx="0" presStyleCnt="6" custScaleX="123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76E55-75B6-4743-9104-700D8AC4CD26}" type="pres">
      <dgm:prSet presAssocID="{DA0BF6E2-9E29-4870-9E58-0C09CA0CB5DD}" presName="negativeSpace" presStyleCnt="0"/>
      <dgm:spPr/>
    </dgm:pt>
    <dgm:pt modelId="{B994BD95-D8C5-47FF-B582-F12A1889C6B7}" type="pres">
      <dgm:prSet presAssocID="{DA0BF6E2-9E29-4870-9E58-0C09CA0CB5DD}" presName="childText" presStyleLbl="conFgAcc1" presStyleIdx="0" presStyleCnt="6">
        <dgm:presLayoutVars>
          <dgm:bulletEnabled val="1"/>
        </dgm:presLayoutVars>
      </dgm:prSet>
      <dgm:spPr/>
    </dgm:pt>
    <dgm:pt modelId="{F1D8F359-18F2-4F0B-9414-BB5F207FB3ED}" type="pres">
      <dgm:prSet presAssocID="{9C3B75A0-5F4D-44E8-8CC2-86C2D1F18080}" presName="spaceBetweenRectangles" presStyleCnt="0"/>
      <dgm:spPr/>
    </dgm:pt>
    <dgm:pt modelId="{C3DD2270-71CD-4EC3-8A4F-89DE753EA39F}" type="pres">
      <dgm:prSet presAssocID="{2884D18F-76E1-4CD2-ABB1-39E2CCAFDECF}" presName="parentLin" presStyleCnt="0"/>
      <dgm:spPr/>
    </dgm:pt>
    <dgm:pt modelId="{E156139B-79E9-4745-BC83-3FD8E43375F5}" type="pres">
      <dgm:prSet presAssocID="{2884D18F-76E1-4CD2-ABB1-39E2CCAFDEC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A317FDF-9113-4E4E-ACFA-85AE9DE8A83B}" type="pres">
      <dgm:prSet presAssocID="{2884D18F-76E1-4CD2-ABB1-39E2CCAFDECF}" presName="parentText" presStyleLbl="node1" presStyleIdx="1" presStyleCnt="6" custScaleX="123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013D6-F13B-45A3-BF4D-AC464C5EE325}" type="pres">
      <dgm:prSet presAssocID="{2884D18F-76E1-4CD2-ABB1-39E2CCAFDECF}" presName="negativeSpace" presStyleCnt="0"/>
      <dgm:spPr/>
    </dgm:pt>
    <dgm:pt modelId="{5B2EF754-9110-417A-912C-C6CB3B8E9055}" type="pres">
      <dgm:prSet presAssocID="{2884D18F-76E1-4CD2-ABB1-39E2CCAFDECF}" presName="childText" presStyleLbl="conFgAcc1" presStyleIdx="1" presStyleCnt="6">
        <dgm:presLayoutVars>
          <dgm:bulletEnabled val="1"/>
        </dgm:presLayoutVars>
      </dgm:prSet>
      <dgm:spPr/>
    </dgm:pt>
    <dgm:pt modelId="{3B6EB553-341C-44A5-8350-DC6016A06B66}" type="pres">
      <dgm:prSet presAssocID="{4E2FF665-6E1F-4B7A-83EC-D8A357DD136C}" presName="spaceBetweenRectangles" presStyleCnt="0"/>
      <dgm:spPr/>
    </dgm:pt>
    <dgm:pt modelId="{03177051-502E-4622-BE34-8B88ABA1AED4}" type="pres">
      <dgm:prSet presAssocID="{0111796C-918F-4D6B-B7D9-837BCC7BA628}" presName="parentLin" presStyleCnt="0"/>
      <dgm:spPr/>
    </dgm:pt>
    <dgm:pt modelId="{8C6456D1-D8FE-43A2-A1EB-FF4ECB1FC3E4}" type="pres">
      <dgm:prSet presAssocID="{0111796C-918F-4D6B-B7D9-837BCC7BA628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C9CB00D-CB8C-4731-BFA8-E3780FECAC3B}" type="pres">
      <dgm:prSet presAssocID="{0111796C-918F-4D6B-B7D9-837BCC7BA628}" presName="parentText" presStyleLbl="node1" presStyleIdx="2" presStyleCnt="6" custScaleX="123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E69FB-8921-4F8A-9FFB-5427FE07075A}" type="pres">
      <dgm:prSet presAssocID="{0111796C-918F-4D6B-B7D9-837BCC7BA628}" presName="negativeSpace" presStyleCnt="0"/>
      <dgm:spPr/>
    </dgm:pt>
    <dgm:pt modelId="{E235E507-BB07-4ACF-8575-E9A6EC5C9880}" type="pres">
      <dgm:prSet presAssocID="{0111796C-918F-4D6B-B7D9-837BCC7BA628}" presName="childText" presStyleLbl="conFgAcc1" presStyleIdx="2" presStyleCnt="6">
        <dgm:presLayoutVars>
          <dgm:bulletEnabled val="1"/>
        </dgm:presLayoutVars>
      </dgm:prSet>
      <dgm:spPr/>
    </dgm:pt>
    <dgm:pt modelId="{6E037460-200A-488E-830E-144D43D27741}" type="pres">
      <dgm:prSet presAssocID="{8DEADE3A-78E8-439C-B786-A2B723207C20}" presName="spaceBetweenRectangles" presStyleCnt="0"/>
      <dgm:spPr/>
    </dgm:pt>
    <dgm:pt modelId="{DB890680-402B-42C9-A9B3-8E323E9C321A}" type="pres">
      <dgm:prSet presAssocID="{B9A18B34-F32E-4717-B4BE-C6F4D88C98FD}" presName="parentLin" presStyleCnt="0"/>
      <dgm:spPr/>
    </dgm:pt>
    <dgm:pt modelId="{DB288D46-43FA-4826-9C4F-E859A50916E1}" type="pres">
      <dgm:prSet presAssocID="{B9A18B34-F32E-4717-B4BE-C6F4D88C98FD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BB219056-54C9-4623-AD76-0741E293E834}" type="pres">
      <dgm:prSet presAssocID="{B9A18B34-F32E-4717-B4BE-C6F4D88C98FD}" presName="parentText" presStyleLbl="node1" presStyleIdx="3" presStyleCnt="6" custScaleX="122500" custScaleY="1311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C9162-183F-460D-A72D-38B2690BD37B}" type="pres">
      <dgm:prSet presAssocID="{B9A18B34-F32E-4717-B4BE-C6F4D88C98FD}" presName="negativeSpace" presStyleCnt="0"/>
      <dgm:spPr/>
    </dgm:pt>
    <dgm:pt modelId="{0B2B529C-1F61-49F1-82CD-5AAFA8A53A08}" type="pres">
      <dgm:prSet presAssocID="{B9A18B34-F32E-4717-B4BE-C6F4D88C98FD}" presName="childText" presStyleLbl="conFgAcc1" presStyleIdx="3" presStyleCnt="6">
        <dgm:presLayoutVars>
          <dgm:bulletEnabled val="1"/>
        </dgm:presLayoutVars>
      </dgm:prSet>
      <dgm:spPr/>
    </dgm:pt>
    <dgm:pt modelId="{5289C392-F509-4CD8-9E75-216A95F22CFD}" type="pres">
      <dgm:prSet presAssocID="{488A042E-A794-4EFC-8075-84BCED8DEC4C}" presName="spaceBetweenRectangles" presStyleCnt="0"/>
      <dgm:spPr/>
    </dgm:pt>
    <dgm:pt modelId="{9AD317D0-9625-4A6F-858C-58B862AB96ED}" type="pres">
      <dgm:prSet presAssocID="{FAE66B74-85BF-4E3D-95C8-7DF4BED69378}" presName="parentLin" presStyleCnt="0"/>
      <dgm:spPr/>
    </dgm:pt>
    <dgm:pt modelId="{5FA139DB-ABB4-4554-9DE9-F2A3962361E8}" type="pres">
      <dgm:prSet presAssocID="{FAE66B74-85BF-4E3D-95C8-7DF4BED69378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9729A73B-1373-40C9-86B4-0A28CFC9CD54}" type="pres">
      <dgm:prSet presAssocID="{FAE66B74-85BF-4E3D-95C8-7DF4BED69378}" presName="parentText" presStyleLbl="node1" presStyleIdx="4" presStyleCnt="6" custScaleX="123570" custScaleY="1357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E63DB-4ED5-4813-9D9F-7BCD587CC654}" type="pres">
      <dgm:prSet presAssocID="{FAE66B74-85BF-4E3D-95C8-7DF4BED69378}" presName="negativeSpace" presStyleCnt="0"/>
      <dgm:spPr/>
    </dgm:pt>
    <dgm:pt modelId="{06AF83DA-79E3-4AB7-8B66-96FA2E08CA12}" type="pres">
      <dgm:prSet presAssocID="{FAE66B74-85BF-4E3D-95C8-7DF4BED69378}" presName="childText" presStyleLbl="conFgAcc1" presStyleIdx="4" presStyleCnt="6">
        <dgm:presLayoutVars>
          <dgm:bulletEnabled val="1"/>
        </dgm:presLayoutVars>
      </dgm:prSet>
      <dgm:spPr/>
    </dgm:pt>
    <dgm:pt modelId="{362E0F0A-43C1-4E0B-8DB5-3143342DABD5}" type="pres">
      <dgm:prSet presAssocID="{6E651729-F50D-4037-A2B4-EA02DC36815A}" presName="spaceBetweenRectangles" presStyleCnt="0"/>
      <dgm:spPr/>
    </dgm:pt>
    <dgm:pt modelId="{D84B024B-10E5-4C7A-81B2-954C2AAFF15A}" type="pres">
      <dgm:prSet presAssocID="{E76EA058-BA6D-4F47-AFBD-9011E8E5C2CE}" presName="parentLin" presStyleCnt="0"/>
      <dgm:spPr/>
    </dgm:pt>
    <dgm:pt modelId="{12BFC193-DC00-4FCB-BBC8-84A6E76B87C4}" type="pres">
      <dgm:prSet presAssocID="{E76EA058-BA6D-4F47-AFBD-9011E8E5C2CE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007FB729-18A2-40F8-BD2B-791B403D1591}" type="pres">
      <dgm:prSet presAssocID="{E76EA058-BA6D-4F47-AFBD-9011E8E5C2C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F20FE-4A31-4BC5-A9C1-20EE8E8ABC7E}" type="pres">
      <dgm:prSet presAssocID="{E76EA058-BA6D-4F47-AFBD-9011E8E5C2CE}" presName="negativeSpace" presStyleCnt="0"/>
      <dgm:spPr/>
    </dgm:pt>
    <dgm:pt modelId="{8BD941BC-CB4F-4837-8342-C167F49DB93E}" type="pres">
      <dgm:prSet presAssocID="{E76EA058-BA6D-4F47-AFBD-9011E8E5C2C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B8F5FD4-9A5C-45C5-A0FC-2C533219CB26}" srcId="{952E1313-606E-4680-87DD-56428BD3369C}" destId="{B9A18B34-F32E-4717-B4BE-C6F4D88C98FD}" srcOrd="3" destOrd="0" parTransId="{B5807AFA-D5A6-4A78-AB6F-2936288C38E0}" sibTransId="{488A042E-A794-4EFC-8075-84BCED8DEC4C}"/>
    <dgm:cxn modelId="{4BFB2F06-2790-42C9-B0DC-930F106D3A92}" type="presOf" srcId="{952E1313-606E-4680-87DD-56428BD3369C}" destId="{C38FC72C-D00F-4195-9284-D2174B1C7C6D}" srcOrd="0" destOrd="0" presId="urn:microsoft.com/office/officeart/2005/8/layout/list1"/>
    <dgm:cxn modelId="{EB1750BC-FCAC-42C9-B529-7D1041A48398}" type="presOf" srcId="{2884D18F-76E1-4CD2-ABB1-39E2CCAFDECF}" destId="{E156139B-79E9-4745-BC83-3FD8E43375F5}" srcOrd="0" destOrd="0" presId="urn:microsoft.com/office/officeart/2005/8/layout/list1"/>
    <dgm:cxn modelId="{D850E4EC-6554-4977-8E68-2ED0A402BE6D}" type="presOf" srcId="{DA0BF6E2-9E29-4870-9E58-0C09CA0CB5DD}" destId="{8BF0B6F2-50D6-40D9-800E-60A36EB5E354}" srcOrd="1" destOrd="0" presId="urn:microsoft.com/office/officeart/2005/8/layout/list1"/>
    <dgm:cxn modelId="{04C17F21-0CDB-46CE-BB01-5D18629B74A2}" type="presOf" srcId="{B9A18B34-F32E-4717-B4BE-C6F4D88C98FD}" destId="{BB219056-54C9-4623-AD76-0741E293E834}" srcOrd="1" destOrd="0" presId="urn:microsoft.com/office/officeart/2005/8/layout/list1"/>
    <dgm:cxn modelId="{1F056EC0-0C85-4197-A4CC-9E1F0B51C954}" srcId="{952E1313-606E-4680-87DD-56428BD3369C}" destId="{E76EA058-BA6D-4F47-AFBD-9011E8E5C2CE}" srcOrd="5" destOrd="0" parTransId="{0AF64E4F-5080-4600-9512-20263CFDF584}" sibTransId="{388195F6-0D4C-44DB-B8B6-C49D9DCAC340}"/>
    <dgm:cxn modelId="{F684126D-D882-4791-A069-61B7CCFF6421}" type="presOf" srcId="{DA0BF6E2-9E29-4870-9E58-0C09CA0CB5DD}" destId="{E140F297-65C2-42F3-BEE2-0292B1AD0A18}" srcOrd="0" destOrd="0" presId="urn:microsoft.com/office/officeart/2005/8/layout/list1"/>
    <dgm:cxn modelId="{65716FAE-582A-4545-957F-793F45017B05}" srcId="{952E1313-606E-4680-87DD-56428BD3369C}" destId="{DA0BF6E2-9E29-4870-9E58-0C09CA0CB5DD}" srcOrd="0" destOrd="0" parTransId="{BD8DB5AF-F162-443F-9E72-415BD6CD7A48}" sibTransId="{9C3B75A0-5F4D-44E8-8CC2-86C2D1F18080}"/>
    <dgm:cxn modelId="{8F6953EB-871F-4AFC-BD03-106B61D3159A}" type="presOf" srcId="{FAE66B74-85BF-4E3D-95C8-7DF4BED69378}" destId="{5FA139DB-ABB4-4554-9DE9-F2A3962361E8}" srcOrd="0" destOrd="0" presId="urn:microsoft.com/office/officeart/2005/8/layout/list1"/>
    <dgm:cxn modelId="{72B0BB70-BD0B-4165-8883-4C5C3596D28B}" type="presOf" srcId="{0111796C-918F-4D6B-B7D9-837BCC7BA628}" destId="{8C6456D1-D8FE-43A2-A1EB-FF4ECB1FC3E4}" srcOrd="0" destOrd="0" presId="urn:microsoft.com/office/officeart/2005/8/layout/list1"/>
    <dgm:cxn modelId="{07000ABA-54BE-43C7-A83F-39C4A741008E}" type="presOf" srcId="{FAE66B74-85BF-4E3D-95C8-7DF4BED69378}" destId="{9729A73B-1373-40C9-86B4-0A28CFC9CD54}" srcOrd="1" destOrd="0" presId="urn:microsoft.com/office/officeart/2005/8/layout/list1"/>
    <dgm:cxn modelId="{9D2D8B19-C792-4A52-AA98-98EB080F9216}" type="presOf" srcId="{2884D18F-76E1-4CD2-ABB1-39E2CCAFDECF}" destId="{1A317FDF-9113-4E4E-ACFA-85AE9DE8A83B}" srcOrd="1" destOrd="0" presId="urn:microsoft.com/office/officeart/2005/8/layout/list1"/>
    <dgm:cxn modelId="{B1BF7A49-EAB4-4B95-AFB7-A83319DE5D7E}" type="presOf" srcId="{B9A18B34-F32E-4717-B4BE-C6F4D88C98FD}" destId="{DB288D46-43FA-4826-9C4F-E859A50916E1}" srcOrd="0" destOrd="0" presId="urn:microsoft.com/office/officeart/2005/8/layout/list1"/>
    <dgm:cxn modelId="{E06C83C4-3CF2-4C11-9C89-26D086CD131B}" type="presOf" srcId="{0111796C-918F-4D6B-B7D9-837BCC7BA628}" destId="{6C9CB00D-CB8C-4731-BFA8-E3780FECAC3B}" srcOrd="1" destOrd="0" presId="urn:microsoft.com/office/officeart/2005/8/layout/list1"/>
    <dgm:cxn modelId="{AC26D3E5-28FE-497C-95A0-4A9494A4099C}" type="presOf" srcId="{E76EA058-BA6D-4F47-AFBD-9011E8E5C2CE}" destId="{007FB729-18A2-40F8-BD2B-791B403D1591}" srcOrd="1" destOrd="0" presId="urn:microsoft.com/office/officeart/2005/8/layout/list1"/>
    <dgm:cxn modelId="{41C80299-A837-48C7-92DF-0A6C41FF6133}" srcId="{952E1313-606E-4680-87DD-56428BD3369C}" destId="{0111796C-918F-4D6B-B7D9-837BCC7BA628}" srcOrd="2" destOrd="0" parTransId="{94EDC083-5849-49C1-A0DA-95BC455274CD}" sibTransId="{8DEADE3A-78E8-439C-B786-A2B723207C20}"/>
    <dgm:cxn modelId="{54EEDB26-CCA6-4F0A-8308-9A64501B2E74}" type="presOf" srcId="{E76EA058-BA6D-4F47-AFBD-9011E8E5C2CE}" destId="{12BFC193-DC00-4FCB-BBC8-84A6E76B87C4}" srcOrd="0" destOrd="0" presId="urn:microsoft.com/office/officeart/2005/8/layout/list1"/>
    <dgm:cxn modelId="{D1391398-8A25-4617-B520-5F4D4801EAE7}" srcId="{952E1313-606E-4680-87DD-56428BD3369C}" destId="{FAE66B74-85BF-4E3D-95C8-7DF4BED69378}" srcOrd="4" destOrd="0" parTransId="{26BDBB79-6377-43EB-9C49-62FF9E55A0DB}" sibTransId="{6E651729-F50D-4037-A2B4-EA02DC36815A}"/>
    <dgm:cxn modelId="{FDB021CC-3CC6-46E4-BD67-6096B120A0A8}" srcId="{952E1313-606E-4680-87DD-56428BD3369C}" destId="{2884D18F-76E1-4CD2-ABB1-39E2CCAFDECF}" srcOrd="1" destOrd="0" parTransId="{8875844A-EDE6-4FC5-9EFF-DA87CDE246D2}" sibTransId="{4E2FF665-6E1F-4B7A-83EC-D8A357DD136C}"/>
    <dgm:cxn modelId="{D8B6ED91-F99C-4278-9F87-7008A4910CA5}" type="presParOf" srcId="{C38FC72C-D00F-4195-9284-D2174B1C7C6D}" destId="{CC969144-189C-428E-936C-211E19DF08C4}" srcOrd="0" destOrd="0" presId="urn:microsoft.com/office/officeart/2005/8/layout/list1"/>
    <dgm:cxn modelId="{6A2B4D2E-CB4C-4F34-B62C-6AB9A51E023B}" type="presParOf" srcId="{CC969144-189C-428E-936C-211E19DF08C4}" destId="{E140F297-65C2-42F3-BEE2-0292B1AD0A18}" srcOrd="0" destOrd="0" presId="urn:microsoft.com/office/officeart/2005/8/layout/list1"/>
    <dgm:cxn modelId="{EF79CE3C-AC40-4EC2-9FE1-94A63EF7F091}" type="presParOf" srcId="{CC969144-189C-428E-936C-211E19DF08C4}" destId="{8BF0B6F2-50D6-40D9-800E-60A36EB5E354}" srcOrd="1" destOrd="0" presId="urn:microsoft.com/office/officeart/2005/8/layout/list1"/>
    <dgm:cxn modelId="{8CD26A53-9297-408A-BC75-59563A4C6A87}" type="presParOf" srcId="{C38FC72C-D00F-4195-9284-D2174B1C7C6D}" destId="{EA376E55-75B6-4743-9104-700D8AC4CD26}" srcOrd="1" destOrd="0" presId="urn:microsoft.com/office/officeart/2005/8/layout/list1"/>
    <dgm:cxn modelId="{17D5DE8E-E48A-4122-9810-B0E3020C1724}" type="presParOf" srcId="{C38FC72C-D00F-4195-9284-D2174B1C7C6D}" destId="{B994BD95-D8C5-47FF-B582-F12A1889C6B7}" srcOrd="2" destOrd="0" presId="urn:microsoft.com/office/officeart/2005/8/layout/list1"/>
    <dgm:cxn modelId="{5F0AF8D5-9C7A-4DFE-8790-ABA272F51450}" type="presParOf" srcId="{C38FC72C-D00F-4195-9284-D2174B1C7C6D}" destId="{F1D8F359-18F2-4F0B-9414-BB5F207FB3ED}" srcOrd="3" destOrd="0" presId="urn:microsoft.com/office/officeart/2005/8/layout/list1"/>
    <dgm:cxn modelId="{64404E14-C85C-4619-86ED-BB06246DDE1D}" type="presParOf" srcId="{C38FC72C-D00F-4195-9284-D2174B1C7C6D}" destId="{C3DD2270-71CD-4EC3-8A4F-89DE753EA39F}" srcOrd="4" destOrd="0" presId="urn:microsoft.com/office/officeart/2005/8/layout/list1"/>
    <dgm:cxn modelId="{4689B514-6FB7-4850-8240-2E260863283A}" type="presParOf" srcId="{C3DD2270-71CD-4EC3-8A4F-89DE753EA39F}" destId="{E156139B-79E9-4745-BC83-3FD8E43375F5}" srcOrd="0" destOrd="0" presId="urn:microsoft.com/office/officeart/2005/8/layout/list1"/>
    <dgm:cxn modelId="{00F9C5E5-8816-48B9-B669-03F571A832A4}" type="presParOf" srcId="{C3DD2270-71CD-4EC3-8A4F-89DE753EA39F}" destId="{1A317FDF-9113-4E4E-ACFA-85AE9DE8A83B}" srcOrd="1" destOrd="0" presId="urn:microsoft.com/office/officeart/2005/8/layout/list1"/>
    <dgm:cxn modelId="{33875D3A-2945-47AE-BA7D-18AE69991BDA}" type="presParOf" srcId="{C38FC72C-D00F-4195-9284-D2174B1C7C6D}" destId="{423013D6-F13B-45A3-BF4D-AC464C5EE325}" srcOrd="5" destOrd="0" presId="urn:microsoft.com/office/officeart/2005/8/layout/list1"/>
    <dgm:cxn modelId="{91490B8B-9A5E-4508-BD00-A4B610EE66F5}" type="presParOf" srcId="{C38FC72C-D00F-4195-9284-D2174B1C7C6D}" destId="{5B2EF754-9110-417A-912C-C6CB3B8E9055}" srcOrd="6" destOrd="0" presId="urn:microsoft.com/office/officeart/2005/8/layout/list1"/>
    <dgm:cxn modelId="{D90BB130-6B4E-4813-9DF4-1B3DDA0FA1D6}" type="presParOf" srcId="{C38FC72C-D00F-4195-9284-D2174B1C7C6D}" destId="{3B6EB553-341C-44A5-8350-DC6016A06B66}" srcOrd="7" destOrd="0" presId="urn:microsoft.com/office/officeart/2005/8/layout/list1"/>
    <dgm:cxn modelId="{9B0FF594-9E03-4180-99D5-374FDEDEC62D}" type="presParOf" srcId="{C38FC72C-D00F-4195-9284-D2174B1C7C6D}" destId="{03177051-502E-4622-BE34-8B88ABA1AED4}" srcOrd="8" destOrd="0" presId="urn:microsoft.com/office/officeart/2005/8/layout/list1"/>
    <dgm:cxn modelId="{4B180419-D1B4-460C-A2AB-E835B5A3E7EE}" type="presParOf" srcId="{03177051-502E-4622-BE34-8B88ABA1AED4}" destId="{8C6456D1-D8FE-43A2-A1EB-FF4ECB1FC3E4}" srcOrd="0" destOrd="0" presId="urn:microsoft.com/office/officeart/2005/8/layout/list1"/>
    <dgm:cxn modelId="{02A73B3E-7BCC-4D65-86AB-303FFE17CB92}" type="presParOf" srcId="{03177051-502E-4622-BE34-8B88ABA1AED4}" destId="{6C9CB00D-CB8C-4731-BFA8-E3780FECAC3B}" srcOrd="1" destOrd="0" presId="urn:microsoft.com/office/officeart/2005/8/layout/list1"/>
    <dgm:cxn modelId="{EE77C449-3AFD-4579-8054-495FC4032994}" type="presParOf" srcId="{C38FC72C-D00F-4195-9284-D2174B1C7C6D}" destId="{C2DE69FB-8921-4F8A-9FFB-5427FE07075A}" srcOrd="9" destOrd="0" presId="urn:microsoft.com/office/officeart/2005/8/layout/list1"/>
    <dgm:cxn modelId="{B068114C-E421-4B36-9D4A-8FA9AAE3F681}" type="presParOf" srcId="{C38FC72C-D00F-4195-9284-D2174B1C7C6D}" destId="{E235E507-BB07-4ACF-8575-E9A6EC5C9880}" srcOrd="10" destOrd="0" presId="urn:microsoft.com/office/officeart/2005/8/layout/list1"/>
    <dgm:cxn modelId="{0DFBB6F1-FB35-45DB-8F1E-204675E25EE1}" type="presParOf" srcId="{C38FC72C-D00F-4195-9284-D2174B1C7C6D}" destId="{6E037460-200A-488E-830E-144D43D27741}" srcOrd="11" destOrd="0" presId="urn:microsoft.com/office/officeart/2005/8/layout/list1"/>
    <dgm:cxn modelId="{43750003-FE82-45B6-8EA5-E4E05397568C}" type="presParOf" srcId="{C38FC72C-D00F-4195-9284-D2174B1C7C6D}" destId="{DB890680-402B-42C9-A9B3-8E323E9C321A}" srcOrd="12" destOrd="0" presId="urn:microsoft.com/office/officeart/2005/8/layout/list1"/>
    <dgm:cxn modelId="{690AEA44-413C-41B8-896A-EB1D9B96CD5D}" type="presParOf" srcId="{DB890680-402B-42C9-A9B3-8E323E9C321A}" destId="{DB288D46-43FA-4826-9C4F-E859A50916E1}" srcOrd="0" destOrd="0" presId="urn:microsoft.com/office/officeart/2005/8/layout/list1"/>
    <dgm:cxn modelId="{A43DA7AA-04D1-4D9A-B302-257E1169E79E}" type="presParOf" srcId="{DB890680-402B-42C9-A9B3-8E323E9C321A}" destId="{BB219056-54C9-4623-AD76-0741E293E834}" srcOrd="1" destOrd="0" presId="urn:microsoft.com/office/officeart/2005/8/layout/list1"/>
    <dgm:cxn modelId="{1D7009C9-53B5-4196-83B4-460F5A03B5DE}" type="presParOf" srcId="{C38FC72C-D00F-4195-9284-D2174B1C7C6D}" destId="{B33C9162-183F-460D-A72D-38B2690BD37B}" srcOrd="13" destOrd="0" presId="urn:microsoft.com/office/officeart/2005/8/layout/list1"/>
    <dgm:cxn modelId="{2D70F05C-CAF8-4938-9EC2-5F36BA796AC7}" type="presParOf" srcId="{C38FC72C-D00F-4195-9284-D2174B1C7C6D}" destId="{0B2B529C-1F61-49F1-82CD-5AAFA8A53A08}" srcOrd="14" destOrd="0" presId="urn:microsoft.com/office/officeart/2005/8/layout/list1"/>
    <dgm:cxn modelId="{73F3543B-C066-41A4-B01D-911418F77DAF}" type="presParOf" srcId="{C38FC72C-D00F-4195-9284-D2174B1C7C6D}" destId="{5289C392-F509-4CD8-9E75-216A95F22CFD}" srcOrd="15" destOrd="0" presId="urn:microsoft.com/office/officeart/2005/8/layout/list1"/>
    <dgm:cxn modelId="{5DD39FB8-D589-4745-A811-815B725BE437}" type="presParOf" srcId="{C38FC72C-D00F-4195-9284-D2174B1C7C6D}" destId="{9AD317D0-9625-4A6F-858C-58B862AB96ED}" srcOrd="16" destOrd="0" presId="urn:microsoft.com/office/officeart/2005/8/layout/list1"/>
    <dgm:cxn modelId="{8BB2730F-D603-491A-8689-BB011163C959}" type="presParOf" srcId="{9AD317D0-9625-4A6F-858C-58B862AB96ED}" destId="{5FA139DB-ABB4-4554-9DE9-F2A3962361E8}" srcOrd="0" destOrd="0" presId="urn:microsoft.com/office/officeart/2005/8/layout/list1"/>
    <dgm:cxn modelId="{CFD82F1F-E74D-462D-B284-C40050DF2734}" type="presParOf" srcId="{9AD317D0-9625-4A6F-858C-58B862AB96ED}" destId="{9729A73B-1373-40C9-86B4-0A28CFC9CD54}" srcOrd="1" destOrd="0" presId="urn:microsoft.com/office/officeart/2005/8/layout/list1"/>
    <dgm:cxn modelId="{94377710-8049-4AE2-B5DD-929FE4B7AFB0}" type="presParOf" srcId="{C38FC72C-D00F-4195-9284-D2174B1C7C6D}" destId="{801E63DB-4ED5-4813-9D9F-7BCD587CC654}" srcOrd="17" destOrd="0" presId="urn:microsoft.com/office/officeart/2005/8/layout/list1"/>
    <dgm:cxn modelId="{AFBFAC9B-3F6A-4B83-96B7-7A11F19FFC3D}" type="presParOf" srcId="{C38FC72C-D00F-4195-9284-D2174B1C7C6D}" destId="{06AF83DA-79E3-4AB7-8B66-96FA2E08CA12}" srcOrd="18" destOrd="0" presId="urn:microsoft.com/office/officeart/2005/8/layout/list1"/>
    <dgm:cxn modelId="{CCFB6CCF-2629-47E0-9AB8-1F377A0A23A3}" type="presParOf" srcId="{C38FC72C-D00F-4195-9284-D2174B1C7C6D}" destId="{362E0F0A-43C1-4E0B-8DB5-3143342DABD5}" srcOrd="19" destOrd="0" presId="urn:microsoft.com/office/officeart/2005/8/layout/list1"/>
    <dgm:cxn modelId="{03D4BD80-E0C2-40D8-A532-DE5BCECB2D9D}" type="presParOf" srcId="{C38FC72C-D00F-4195-9284-D2174B1C7C6D}" destId="{D84B024B-10E5-4C7A-81B2-954C2AAFF15A}" srcOrd="20" destOrd="0" presId="urn:microsoft.com/office/officeart/2005/8/layout/list1"/>
    <dgm:cxn modelId="{9F7A7334-9362-439D-A31D-51C2ADBDD8D4}" type="presParOf" srcId="{D84B024B-10E5-4C7A-81B2-954C2AAFF15A}" destId="{12BFC193-DC00-4FCB-BBC8-84A6E76B87C4}" srcOrd="0" destOrd="0" presId="urn:microsoft.com/office/officeart/2005/8/layout/list1"/>
    <dgm:cxn modelId="{82E21FF7-9F88-435E-8F99-3F9A14DB7277}" type="presParOf" srcId="{D84B024B-10E5-4C7A-81B2-954C2AAFF15A}" destId="{007FB729-18A2-40F8-BD2B-791B403D1591}" srcOrd="1" destOrd="0" presId="urn:microsoft.com/office/officeart/2005/8/layout/list1"/>
    <dgm:cxn modelId="{ADEE32ED-CDDD-4C0A-9779-925F25DDBC2E}" type="presParOf" srcId="{C38FC72C-D00F-4195-9284-D2174B1C7C6D}" destId="{B8CF20FE-4A31-4BC5-A9C1-20EE8E8ABC7E}" srcOrd="21" destOrd="0" presId="urn:microsoft.com/office/officeart/2005/8/layout/list1"/>
    <dgm:cxn modelId="{D1AD4FD6-5887-4965-B502-6EF030B178CD}" type="presParOf" srcId="{C38FC72C-D00F-4195-9284-D2174B1C7C6D}" destId="{8BD941BC-CB4F-4837-8342-C167F49DB93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3863E-3E25-465E-9294-6EB445BB41F8}">
      <dsp:nvSpPr>
        <dsp:cNvPr id="0" name=""/>
        <dsp:cNvSpPr/>
      </dsp:nvSpPr>
      <dsp:spPr>
        <a:xfrm>
          <a:off x="0" y="433199"/>
          <a:ext cx="822960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81F82-D2EB-485B-BC48-9040F5A2562D}">
      <dsp:nvSpPr>
        <dsp:cNvPr id="0" name=""/>
        <dsp:cNvSpPr/>
      </dsp:nvSpPr>
      <dsp:spPr>
        <a:xfrm>
          <a:off x="411480" y="39098"/>
          <a:ext cx="7118521" cy="615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получение данных об объеме расходуемых энергетических ресурсов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1526" y="69144"/>
        <a:ext cx="7058429" cy="555408"/>
      </dsp:txXfrm>
    </dsp:sp>
    <dsp:sp modelId="{7BA3DDE9-6D6F-4EF4-BCC4-1BB981C52130}">
      <dsp:nvSpPr>
        <dsp:cNvPr id="0" name=""/>
        <dsp:cNvSpPr/>
      </dsp:nvSpPr>
      <dsp:spPr>
        <a:xfrm>
          <a:off x="0" y="1333710"/>
          <a:ext cx="822960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00368-A77B-4569-9F6E-4552D866EC94}">
      <dsp:nvSpPr>
        <dsp:cNvPr id="0" name=""/>
        <dsp:cNvSpPr/>
      </dsp:nvSpPr>
      <dsp:spPr>
        <a:xfrm>
          <a:off x="411480" y="892199"/>
          <a:ext cx="7111032" cy="6629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получение данных о приборах учета расхода энергоресурсов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3841" y="924560"/>
        <a:ext cx="7046310" cy="598189"/>
      </dsp:txXfrm>
    </dsp:sp>
    <dsp:sp modelId="{66C684D2-6C73-460B-862B-ED06F3450A13}">
      <dsp:nvSpPr>
        <dsp:cNvPr id="0" name=""/>
        <dsp:cNvSpPr/>
      </dsp:nvSpPr>
      <dsp:spPr>
        <a:xfrm>
          <a:off x="0" y="2281278"/>
          <a:ext cx="822960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288EC-1295-4D8E-96EE-6D8AF30F4151}">
      <dsp:nvSpPr>
        <dsp:cNvPr id="0" name=""/>
        <dsp:cNvSpPr/>
      </dsp:nvSpPr>
      <dsp:spPr>
        <a:xfrm>
          <a:off x="411480" y="1792710"/>
          <a:ext cx="7118521" cy="7099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определение класса энергетической эффективности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6138" y="1827368"/>
        <a:ext cx="7049205" cy="640651"/>
      </dsp:txXfrm>
    </dsp:sp>
    <dsp:sp modelId="{DA20E97D-F12D-4EA9-B7A6-9873C87E12F0}">
      <dsp:nvSpPr>
        <dsp:cNvPr id="0" name=""/>
        <dsp:cNvSpPr/>
      </dsp:nvSpPr>
      <dsp:spPr>
        <a:xfrm>
          <a:off x="0" y="3266240"/>
          <a:ext cx="822960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00AA80-F262-4681-881B-65F0AE5FFB3A}">
      <dsp:nvSpPr>
        <dsp:cNvPr id="0" name=""/>
        <dsp:cNvSpPr/>
      </dsp:nvSpPr>
      <dsp:spPr>
        <a:xfrm>
          <a:off x="411480" y="2740278"/>
          <a:ext cx="7056882" cy="7473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 определение потенциала энергосбережения и увеличения энергоэффективности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7963" y="2776761"/>
        <a:ext cx="6983916" cy="674396"/>
      </dsp:txXfrm>
    </dsp:sp>
    <dsp:sp modelId="{3CBD7748-DF89-4511-9420-C891E9823357}">
      <dsp:nvSpPr>
        <dsp:cNvPr id="0" name=""/>
        <dsp:cNvSpPr/>
      </dsp:nvSpPr>
      <dsp:spPr>
        <a:xfrm>
          <a:off x="0" y="4368296"/>
          <a:ext cx="822960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A7EA4D-87EC-47A5-9A82-D6B44C582972}">
      <dsp:nvSpPr>
        <dsp:cNvPr id="0" name=""/>
        <dsp:cNvSpPr/>
      </dsp:nvSpPr>
      <dsp:spPr>
        <a:xfrm>
          <a:off x="411480" y="3725240"/>
          <a:ext cx="6974503" cy="8644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разработка мер по энергосбережению и повышению энергоэффективности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53679" y="3767439"/>
        <a:ext cx="6890105" cy="7800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4BD95-D8C5-47FF-B582-F12A1889C6B7}">
      <dsp:nvSpPr>
        <dsp:cNvPr id="0" name=""/>
        <dsp:cNvSpPr/>
      </dsp:nvSpPr>
      <dsp:spPr>
        <a:xfrm>
          <a:off x="0" y="315360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F0B6F2-50D6-40D9-800E-60A36EB5E354}">
      <dsp:nvSpPr>
        <dsp:cNvPr id="0" name=""/>
        <dsp:cNvSpPr/>
      </dsp:nvSpPr>
      <dsp:spPr>
        <a:xfrm>
          <a:off x="411480" y="49680"/>
          <a:ext cx="711852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Этап 1 (подготовительный)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7419" y="75619"/>
        <a:ext cx="7066643" cy="479482"/>
      </dsp:txXfrm>
    </dsp:sp>
    <dsp:sp modelId="{5B2EF754-9110-417A-912C-C6CB3B8E9055}">
      <dsp:nvSpPr>
        <dsp:cNvPr id="0" name=""/>
        <dsp:cNvSpPr/>
      </dsp:nvSpPr>
      <dsp:spPr>
        <a:xfrm>
          <a:off x="0" y="1131840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17FDF-9113-4E4E-ACFA-85AE9DE8A83B}">
      <dsp:nvSpPr>
        <dsp:cNvPr id="0" name=""/>
        <dsp:cNvSpPr/>
      </dsp:nvSpPr>
      <dsp:spPr>
        <a:xfrm>
          <a:off x="411480" y="866160"/>
          <a:ext cx="711852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Этап 2 (первичный </a:t>
          </a:r>
          <a:r>
            <a:rPr lang="ru-RU" sz="2400" b="1" kern="1200" dirty="0" err="1" smtClean="0">
              <a:solidFill>
                <a:schemeClr val="tx1"/>
              </a:solidFill>
            </a:rPr>
            <a:t>энергоаудит</a:t>
          </a:r>
          <a:r>
            <a:rPr lang="ru-RU" sz="2400" b="1" kern="1200" dirty="0" smtClean="0">
              <a:solidFill>
                <a:schemeClr val="tx1"/>
              </a:solidFill>
            </a:rPr>
            <a:t>)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7419" y="892099"/>
        <a:ext cx="7066643" cy="479482"/>
      </dsp:txXfrm>
    </dsp:sp>
    <dsp:sp modelId="{E235E507-BB07-4ACF-8575-E9A6EC5C9880}">
      <dsp:nvSpPr>
        <dsp:cNvPr id="0" name=""/>
        <dsp:cNvSpPr/>
      </dsp:nvSpPr>
      <dsp:spPr>
        <a:xfrm>
          <a:off x="0" y="1948320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CB00D-CB8C-4731-BFA8-E3780FECAC3B}">
      <dsp:nvSpPr>
        <dsp:cNvPr id="0" name=""/>
        <dsp:cNvSpPr/>
      </dsp:nvSpPr>
      <dsp:spPr>
        <a:xfrm>
          <a:off x="411480" y="1682640"/>
          <a:ext cx="711852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Этап 3 (полный </a:t>
          </a:r>
          <a:r>
            <a:rPr lang="ru-RU" sz="2400" b="1" kern="1200" dirty="0" err="1" smtClean="0">
              <a:solidFill>
                <a:schemeClr val="tx1"/>
              </a:solidFill>
            </a:rPr>
            <a:t>энергоаудит</a:t>
          </a:r>
          <a:r>
            <a:rPr lang="ru-RU" sz="2400" b="1" kern="1200" dirty="0" smtClean="0">
              <a:solidFill>
                <a:schemeClr val="tx1"/>
              </a:solidFill>
            </a:rPr>
            <a:t>)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7419" y="1708579"/>
        <a:ext cx="7066643" cy="479482"/>
      </dsp:txXfrm>
    </dsp:sp>
    <dsp:sp modelId="{0B2B529C-1F61-49F1-82CD-5AAFA8A53A08}">
      <dsp:nvSpPr>
        <dsp:cNvPr id="0" name=""/>
        <dsp:cNvSpPr/>
      </dsp:nvSpPr>
      <dsp:spPr>
        <a:xfrm>
          <a:off x="0" y="2930217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19056-54C9-4623-AD76-0741E293E834}">
      <dsp:nvSpPr>
        <dsp:cNvPr id="0" name=""/>
        <dsp:cNvSpPr/>
      </dsp:nvSpPr>
      <dsp:spPr>
        <a:xfrm>
          <a:off x="411480" y="2499120"/>
          <a:ext cx="7056882" cy="6967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Этап 4: Оформление энергетического паспорта объектов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5494" y="2533134"/>
        <a:ext cx="6988854" cy="628749"/>
      </dsp:txXfrm>
    </dsp:sp>
    <dsp:sp modelId="{06AF83DA-79E3-4AB7-8B66-96FA2E08CA12}">
      <dsp:nvSpPr>
        <dsp:cNvPr id="0" name=""/>
        <dsp:cNvSpPr/>
      </dsp:nvSpPr>
      <dsp:spPr>
        <a:xfrm>
          <a:off x="0" y="3936823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9A73B-1373-40C9-86B4-0A28CFC9CD54}">
      <dsp:nvSpPr>
        <dsp:cNvPr id="0" name=""/>
        <dsp:cNvSpPr/>
      </dsp:nvSpPr>
      <dsp:spPr>
        <a:xfrm>
          <a:off x="411480" y="3481017"/>
          <a:ext cx="7118521" cy="7214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Этап 5: Разработка конкретной программы по энергосбережению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6700" y="3516237"/>
        <a:ext cx="7048081" cy="651045"/>
      </dsp:txXfrm>
    </dsp:sp>
    <dsp:sp modelId="{8BD941BC-CB4F-4837-8342-C167F49DB93E}">
      <dsp:nvSpPr>
        <dsp:cNvPr id="0" name=""/>
        <dsp:cNvSpPr/>
      </dsp:nvSpPr>
      <dsp:spPr>
        <a:xfrm>
          <a:off x="0" y="4753303"/>
          <a:ext cx="822960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7FB729-18A2-40F8-BD2B-791B403D1591}">
      <dsp:nvSpPr>
        <dsp:cNvPr id="0" name=""/>
        <dsp:cNvSpPr/>
      </dsp:nvSpPr>
      <dsp:spPr>
        <a:xfrm>
          <a:off x="411480" y="4487623"/>
          <a:ext cx="576072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Этап 6: Мониторинг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7419" y="4513562"/>
        <a:ext cx="57088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E46D2-2926-4042-B9F4-6737DDCD431C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268C1-ACF7-4563-80F1-399C2EB1B3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23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0B94-9D25-43A8-88C9-F4F3C02E4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2E08-4021-4A98-A54D-81B82FEAF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2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1E3E3-789F-4B0B-B3AD-8E83A8B2F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12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5522E-EA46-41F0-A793-BEABC96AC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2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2F7EB-1B10-4FDD-BAE2-D14D68D6B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6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805CB-CF05-4DFD-858B-0487529E4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92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ED475-583E-4835-8BC3-BF0F25143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6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D34F-21A1-4C72-B206-414C0DC5E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9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328F1-9EE3-4290-95A6-728F69136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00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178BC-C37F-49BA-B88A-6B636ED99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33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F59D3-01F1-4111-9B35-FEFBFCB26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28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79512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07DD81-0351-44F2-8613-2A1CBFBDD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0782" y="2414203"/>
            <a:ext cx="82089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atin typeface="+mn-lt"/>
                <a:cs typeface="Arial" pitchFamily="34" charset="0"/>
              </a:rPr>
              <a:t/>
            </a:r>
            <a:br>
              <a:rPr lang="ru-RU" sz="4000" dirty="0" smtClean="0">
                <a:latin typeface="+mn-lt"/>
                <a:cs typeface="Arial" pitchFamily="34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Тема 3</a:t>
            </a:r>
            <a:r>
              <a:rPr lang="ru-RU" sz="4000" b="1" dirty="0" smtClean="0">
                <a:latin typeface="+mn-lt"/>
                <a:cs typeface="Times New Roman" pitchFamily="18" charset="0"/>
              </a:rPr>
              <a:t/>
            </a:r>
            <a:br>
              <a:rPr lang="ru-RU" sz="4000" b="1" dirty="0" smtClean="0"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latin typeface="+mn-lt"/>
                <a:cs typeface="Times New Roman" pitchFamily="18" charset="0"/>
              </a:rPr>
              <a:t>Энергетическое обследование (</a:t>
            </a:r>
            <a:r>
              <a:rPr lang="ru-RU" sz="4000" b="1" dirty="0" err="1" smtClean="0">
                <a:latin typeface="+mn-lt"/>
                <a:cs typeface="Times New Roman" pitchFamily="18" charset="0"/>
              </a:rPr>
              <a:t>энегоаудит</a:t>
            </a:r>
            <a:r>
              <a:rPr lang="ru-RU" sz="4000" b="1" dirty="0" smtClean="0">
                <a:latin typeface="+mn-lt"/>
                <a:cs typeface="Times New Roman" pitchFamily="18" charset="0"/>
              </a:rPr>
              <a:t>). </a:t>
            </a:r>
            <a:br>
              <a:rPr lang="ru-RU" sz="4000" b="1" dirty="0" smtClean="0"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latin typeface="+mn-lt"/>
                <a:cs typeface="Times New Roman" pitchFamily="18" charset="0"/>
              </a:rPr>
              <a:t>Подготовка и оформление энергетического паспорта организации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</a:b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Структура (формы) энергетического паспорта (продолжение)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373616" cy="4896544"/>
          </a:xfrm>
        </p:spPr>
        <p:txBody>
          <a:bodyPr rtlCol="0">
            <a:noAutofit/>
          </a:bodyPr>
          <a:lstStyle/>
          <a:p>
            <a:pPr marL="452438" indent="-452438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1900" dirty="0" smtClean="0"/>
              <a:t>Показатели использования электрической энергии на цели освещения. </a:t>
            </a:r>
          </a:p>
          <a:p>
            <a:pPr marL="452438" indent="-452438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1900" dirty="0" smtClean="0"/>
              <a:t>Основные технические характеристики и потребление энергетических ресурсов основными технологическими комплексами.</a:t>
            </a:r>
          </a:p>
          <a:p>
            <a:pPr marL="452438" indent="-452438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1900" dirty="0" smtClean="0"/>
              <a:t>Краткая характеристика объекта (зданий, строений и сооружений).</a:t>
            </a:r>
          </a:p>
          <a:p>
            <a:pPr marL="452438" indent="-452438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1900" dirty="0" smtClean="0"/>
              <a:t>Сведения о показателях энергетической эффективности.</a:t>
            </a:r>
          </a:p>
          <a:p>
            <a:pPr marL="452438" indent="-452438" eaLnBrk="1" fontAlgn="auto" hangingPunct="1">
              <a:spcAft>
                <a:spcPts val="0"/>
              </a:spcAft>
              <a:buNone/>
              <a:defRPr/>
            </a:pPr>
            <a:r>
              <a:rPr lang="ru-RU" sz="1900" dirty="0" smtClean="0">
                <a:solidFill>
                  <a:srgbClr val="FF0000"/>
                </a:solidFill>
              </a:rPr>
              <a:t>С 14 по 19 формы – сведения для электросетевого хозяйства.</a:t>
            </a:r>
          </a:p>
          <a:p>
            <a:pPr marL="452438" indent="-452438" eaLnBrk="1" fontAlgn="auto" hangingPunct="1">
              <a:spcAft>
                <a:spcPts val="0"/>
              </a:spcAft>
              <a:buFont typeface="+mj-lt"/>
              <a:buAutoNum type="arabicPeriod" startAt="20"/>
              <a:defRPr/>
            </a:pPr>
            <a:r>
              <a:rPr lang="ru-RU" sz="1900" dirty="0" smtClean="0"/>
              <a:t>Потенциал энергосбережения и оценка возможной экономии энергетических ресурсов.</a:t>
            </a:r>
          </a:p>
          <a:p>
            <a:pPr marL="452438" indent="-452438" eaLnBrk="1" fontAlgn="auto" hangingPunct="1">
              <a:spcAft>
                <a:spcPts val="0"/>
              </a:spcAft>
              <a:buFont typeface="+mj-lt"/>
              <a:buAutoNum type="arabicPeriod" startAt="20"/>
              <a:defRPr/>
            </a:pPr>
            <a:r>
              <a:rPr lang="ru-RU" sz="1900" dirty="0" smtClean="0"/>
              <a:t>Перечень типовых мероприятий по энергосбережению и повышению энергетической эффективности.</a:t>
            </a:r>
          </a:p>
          <a:p>
            <a:pPr marL="452438" indent="-452438" eaLnBrk="1" fontAlgn="auto" hangingPunct="1">
              <a:spcAft>
                <a:spcPts val="0"/>
              </a:spcAft>
              <a:buFont typeface="+mj-lt"/>
              <a:buAutoNum type="arabicPeriod" startAt="20"/>
              <a:defRPr/>
            </a:pPr>
            <a:r>
              <a:rPr lang="ru-RU" sz="1900" dirty="0" smtClean="0"/>
              <a:t>Перечень </a:t>
            </a:r>
            <a:r>
              <a:rPr lang="ru-RU" sz="1900" dirty="0"/>
              <a:t>должностных лиц, ответственных за обеспечение мероприятий по энергосбережению и </a:t>
            </a:r>
            <a:r>
              <a:rPr lang="ru-RU" sz="1900" dirty="0" smtClean="0"/>
              <a:t>повышению энергетической эффективности. </a:t>
            </a:r>
          </a:p>
          <a:p>
            <a:pPr marL="452438" indent="-452438" eaLnBrk="1" fontAlgn="auto" hangingPunct="1">
              <a:spcAft>
                <a:spcPts val="0"/>
              </a:spcAft>
              <a:buFont typeface="+mj-lt"/>
              <a:buAutoNum type="arabicPeriod" startAt="20"/>
              <a:defRPr/>
            </a:pPr>
            <a:r>
              <a:rPr lang="ru-RU" sz="1900" dirty="0" smtClean="0"/>
              <a:t>Сведения о квалификации персонала, обеспечивающего реализацию мероприятий по энергосбережению и повышению энергетической эффективности.</a:t>
            </a:r>
            <a:r>
              <a:rPr lang="ru-RU" sz="1900" dirty="0"/>
              <a:t> </a:t>
            </a:r>
            <a:r>
              <a:rPr lang="ru-RU" sz="1900" dirty="0" smtClean="0"/>
              <a:t> </a:t>
            </a:r>
            <a:r>
              <a:rPr lang="ru-RU" sz="1900" dirty="0"/>
              <a:t> </a:t>
            </a:r>
            <a:r>
              <a:rPr lang="ru-RU" sz="1900" dirty="0" smtClean="0"/>
              <a:t> </a:t>
            </a:r>
            <a:r>
              <a:rPr lang="ru-RU" sz="1900" dirty="0"/>
              <a:t> </a:t>
            </a:r>
            <a:r>
              <a:rPr lang="ru-RU" sz="1900" dirty="0" smtClean="0"/>
              <a:t> </a:t>
            </a:r>
            <a:endParaRPr lang="ru-RU" sz="19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0405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>Основные формы энергетического паспорта</a:t>
            </a:r>
            <a:endParaRPr lang="ru-RU" sz="22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877516"/>
              </p:ext>
            </p:extLst>
          </p:nvPr>
        </p:nvGraphicFramePr>
        <p:xfrm>
          <a:off x="323528" y="1772816"/>
          <a:ext cx="8496943" cy="442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585"/>
                <a:gridCol w="1200673"/>
                <a:gridCol w="525295"/>
                <a:gridCol w="1125631"/>
                <a:gridCol w="1088687"/>
                <a:gridCol w="1256072"/>
              </a:tblGrid>
              <a:tr h="9143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</a:t>
                      </a:r>
                      <a:endParaRPr lang="ru-RU" sz="1800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Единица </a:t>
                      </a:r>
                      <a:r>
                        <a:rPr lang="ru-RU" sz="1800" dirty="0" err="1" smtClean="0"/>
                        <a:t>измер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91434" marR="91434" marT="45717" marB="45717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Предшествующие годы *</a:t>
                      </a:r>
                      <a:endParaRPr lang="ru-RU" sz="1800" dirty="0"/>
                    </a:p>
                  </a:txBody>
                  <a:tcPr marL="91434" marR="91434" marT="45717" marB="4571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Отчетный</a:t>
                      </a:r>
                      <a:r>
                        <a:rPr lang="ru-RU" sz="1800" baseline="0" dirty="0" smtClean="0"/>
                        <a:t> базовый год</a:t>
                      </a:r>
                      <a:endParaRPr lang="ru-RU" sz="1800" dirty="0"/>
                    </a:p>
                  </a:txBody>
                  <a:tcPr marL="91434" marR="91434" marT="45717" marB="45717"/>
                </a:tc>
              </a:tr>
              <a:tr h="57907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1. Номенклатура основной продукции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110000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110000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110000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</a:tr>
              <a:tr h="57907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2. Объем производства работ, услуг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Тыс.руб.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30415,26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26026,69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29135,90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</a:tr>
              <a:tr h="57907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…7. Потребление энергетических ресурсов, всего 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Тыс. </a:t>
                      </a:r>
                      <a:r>
                        <a:rPr lang="ru-RU" sz="1600" b="1" dirty="0" err="1" smtClean="0"/>
                        <a:t>т.у.т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0,28384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0,30102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0,25448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</a:tr>
              <a:tr h="82290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8. Потребление энергетических ресурсов по номенклатуре основной продукции, всего ***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Тыс. </a:t>
                      </a:r>
                      <a:r>
                        <a:rPr lang="ru-RU" sz="1600" b="1" dirty="0" err="1" smtClean="0"/>
                        <a:t>т.у.т</a:t>
                      </a:r>
                      <a:endParaRPr lang="ru-RU" sz="1600" b="1" dirty="0" smtClean="0"/>
                    </a:p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0,28384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0,30102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0,25448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</a:tr>
              <a:tr h="579079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11. Энергоемкость производства продукции (работ, услуг), всего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Тыс. т </a:t>
                      </a:r>
                      <a:r>
                        <a:rPr lang="ru-RU" sz="1600" b="1" dirty="0" err="1" smtClean="0"/>
                        <a:t>у.т</a:t>
                      </a:r>
                      <a:r>
                        <a:rPr lang="ru-RU" sz="1600" b="1" dirty="0" smtClean="0"/>
                        <a:t>./</a:t>
                      </a:r>
                    </a:p>
                    <a:p>
                      <a:r>
                        <a:rPr lang="ru-RU" sz="1600" b="1" dirty="0" smtClean="0"/>
                        <a:t>тыс. руб.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0,0001523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0,0001369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0,0001155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 15 пунктов</a:t>
                      </a:r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 marL="91434" marR="91434" marT="45717" marB="45717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76470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Форма 1 энергетического паспорта.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Общие сведения об объекте энергетического обследования.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/>
              <a:t>Пример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2008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</a:rPr>
              <a:t>Форма 4. </a:t>
            </a:r>
            <a:r>
              <a:rPr lang="en-US" sz="2000" b="1" dirty="0" smtClean="0">
                <a:solidFill>
                  <a:srgbClr val="C00000"/>
                </a:solidFill>
              </a:rPr>
              <a:t/>
            </a:r>
            <a:br>
              <a:rPr lang="en-US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Сведения о потреблении энергетических ресурсов и его изменениях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619487"/>
              </p:ext>
            </p:extLst>
          </p:nvPr>
        </p:nvGraphicFramePr>
        <p:xfrm>
          <a:off x="323528" y="1196752"/>
          <a:ext cx="8514657" cy="5118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872208"/>
                <a:gridCol w="1872208"/>
                <a:gridCol w="1961929"/>
              </a:tblGrid>
              <a:tr h="376376">
                <a:tc gridSpan="4"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</a:rPr>
                        <a:t>Объем потребления</a:t>
                      </a:r>
                      <a:r>
                        <a:rPr lang="ru-RU" sz="1600" baseline="0" dirty="0" smtClean="0">
                          <a:latin typeface="+mn-lt"/>
                        </a:rPr>
                        <a:t> энергоресурсов и его изменениях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91431" marR="91431" marT="45723" marB="4572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727">
                <a:tc>
                  <a:txBody>
                    <a:bodyPr/>
                    <a:lstStyle/>
                    <a:p>
                      <a:endParaRPr lang="ru-RU" sz="1600" b="1" dirty="0">
                        <a:latin typeface="+mn-lt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+mn-lt"/>
                        </a:rPr>
                        <a:t>2011</a:t>
                      </a:r>
                      <a:r>
                        <a:rPr lang="ru-RU" sz="1600" b="1" i="0" u="none" strike="noStrike" baseline="0" dirty="0" smtClean="0">
                          <a:latin typeface="+mn-lt"/>
                        </a:rPr>
                        <a:t> год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+mn-lt"/>
                        </a:rPr>
                        <a:t>2012 год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+mn-lt"/>
                        </a:rPr>
                        <a:t>2013 (базовый) год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ctr"/>
                </a:tc>
              </a:tr>
              <a:tr h="511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latin typeface="+mn-lt"/>
                        </a:rPr>
                        <a:t>Электрической </a:t>
                      </a:r>
                      <a:r>
                        <a:rPr lang="ru-RU" sz="1600" b="1" i="0" u="none" strike="noStrike" dirty="0">
                          <a:latin typeface="+mn-lt"/>
                        </a:rPr>
                        <a:t>энергии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latin typeface="+mn-lt"/>
                        </a:rPr>
                        <a:t>195,22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+mn-lt"/>
                        </a:rPr>
                        <a:t>195,52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+mn-lt"/>
                        </a:rPr>
                        <a:t>220,74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ctr"/>
                </a:tc>
              </a:tr>
              <a:tr h="37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latin typeface="+mn-lt"/>
                        </a:rPr>
                        <a:t>Тепловой энергии</a:t>
                      </a: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+mn-lt"/>
                        </a:rPr>
                        <a:t>1466,11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+mn-lt"/>
                        </a:rPr>
                        <a:t>1572,44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+mn-lt"/>
                        </a:rPr>
                        <a:t>1200,75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</a:tr>
              <a:tr h="373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+mn-lt"/>
                        </a:rPr>
                        <a:t>Твердого топлива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</a:tr>
              <a:tr h="373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+mn-lt"/>
                        </a:rPr>
                        <a:t>Жидкого топлива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</a:tr>
              <a:tr h="373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+mn-lt"/>
                        </a:rPr>
                        <a:t>Моторного топлива всего,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</a:tr>
              <a:tr h="373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+mn-lt"/>
                        </a:rPr>
                        <a:t>в том числе: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</a:tr>
              <a:tr h="373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+mn-lt"/>
                        </a:rPr>
                        <a:t>бензина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</a:tr>
              <a:tr h="373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+mn-lt"/>
                        </a:rPr>
                        <a:t>дизельного топлива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</a:tr>
              <a:tr h="3557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+mn-lt"/>
                        </a:rPr>
                        <a:t>газа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</a:tr>
              <a:tr h="511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+mn-lt"/>
                        </a:rPr>
                        <a:t>Природного газа </a:t>
                      </a:r>
                      <a:endParaRPr lang="ru-RU" sz="1600" b="1" i="0" u="none" strike="noStrike" dirty="0" smtClean="0">
                        <a:latin typeface="+mn-lt"/>
                      </a:endParaRP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latin typeface="+mn-lt"/>
                        </a:rPr>
                        <a:t>(</a:t>
                      </a:r>
                      <a:r>
                        <a:rPr lang="ru-RU" sz="1600" b="1" i="0" u="none" strike="noStrike" dirty="0">
                          <a:latin typeface="+mn-lt"/>
                        </a:rPr>
                        <a:t>кроме моторного топлива)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</a:tr>
              <a:tr h="3737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+mn-lt"/>
                        </a:rPr>
                        <a:t>Воды</a:t>
                      </a: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+mn-lt"/>
                        </a:rPr>
                        <a:t>5,182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+mn-lt"/>
                        </a:rPr>
                        <a:t>4,281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+mn-lt"/>
                        </a:rPr>
                        <a:t>4,211</a:t>
                      </a:r>
                      <a:endParaRPr lang="ru-RU" sz="1600" b="1" i="0" u="none" strike="noStrike" dirty="0">
                        <a:latin typeface="+mn-lt"/>
                      </a:endParaRPr>
                    </a:p>
                  </a:txBody>
                  <a:tcPr marL="9524" marR="9524" marT="9526" marB="0" anchor="b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Заголовок 6"/>
          <p:cNvSpPr txBox="1">
            <a:spLocks/>
          </p:cNvSpPr>
          <p:nvPr/>
        </p:nvSpPr>
        <p:spPr bwMode="auto">
          <a:xfrm>
            <a:off x="395536" y="44624"/>
            <a:ext cx="82296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формы энергетического паспорта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507288" cy="72494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Форма 20. Потенциал энергосбережения 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и оценка возможной экономии ресурсов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138575"/>
              </p:ext>
            </p:extLst>
          </p:nvPr>
        </p:nvGraphicFramePr>
        <p:xfrm>
          <a:off x="251520" y="1484784"/>
          <a:ext cx="8712967" cy="4915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152128"/>
                <a:gridCol w="1368152"/>
                <a:gridCol w="1080120"/>
                <a:gridCol w="1193204"/>
                <a:gridCol w="1327075"/>
              </a:tblGrid>
              <a:tr h="370820">
                <a:tc gridSpan="6">
                  <a:txBody>
                    <a:bodyPr/>
                    <a:lstStyle/>
                    <a:p>
                      <a:r>
                        <a:rPr lang="ru-RU" sz="1400" dirty="0" smtClean="0"/>
                        <a:t>Расчетные показатели предлагаемых к реализации энергосберегающих мероприятий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295" marR="92295" marT="45718" marB="4571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982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Наименование мероприятий по видам энергоресурсов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 marL="92295" marR="92295" marT="45718" marB="4571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Затраты,</a:t>
                      </a:r>
                      <a:r>
                        <a:rPr lang="ru-RU" sz="1400" b="1" baseline="0" dirty="0" smtClean="0"/>
                        <a:t> тыс.руб., план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Годовая экономия ТЭР (план)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Средний</a:t>
                      </a:r>
                      <a:r>
                        <a:rPr lang="ru-RU" sz="1400" b="1" baseline="0" dirty="0" smtClean="0"/>
                        <a:t> срок окупаемости, лет, план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</a:tr>
              <a:tr h="94482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 натуральном выражении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Ед.</a:t>
                      </a:r>
                      <a:endParaRPr lang="en-US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измерения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 </a:t>
                      </a:r>
                      <a:r>
                        <a:rPr lang="ru-RU" sz="1400" b="1" dirty="0" err="1" smtClean="0"/>
                        <a:t>стои</a:t>
                      </a:r>
                      <a:r>
                        <a:rPr lang="en-US" sz="1400" b="1" dirty="0" smtClean="0"/>
                        <a:t>-</a:t>
                      </a:r>
                      <a:r>
                        <a:rPr lang="ru-RU" sz="1400" b="1" dirty="0" err="1" smtClean="0"/>
                        <a:t>мостном</a:t>
                      </a:r>
                      <a:r>
                        <a:rPr lang="ru-RU" sz="1400" b="1" dirty="0" smtClean="0"/>
                        <a:t> выражении,</a:t>
                      </a:r>
                      <a:r>
                        <a:rPr lang="ru-RU" sz="1400" b="1" baseline="0" dirty="0" smtClean="0"/>
                        <a:t> тыс.руб.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2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 электрической</a:t>
                      </a:r>
                      <a:r>
                        <a:rPr lang="ru-RU" sz="1400" b="1" baseline="0" dirty="0" smtClean="0"/>
                        <a:t> энергии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6,02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2471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кВт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8,154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0,7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</a:tr>
              <a:tr h="51813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Установка энергосберегающих ламп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6,02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2471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кВт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8,154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0,7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</a:tr>
              <a:tr h="37082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 тепловой энергии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2295" marR="92295" marT="45718" marB="45718"/>
                </a:tc>
              </a:tr>
              <a:tr h="51813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Повышение </a:t>
                      </a:r>
                      <a:r>
                        <a:rPr lang="ru-RU" sz="1400" b="1" dirty="0" err="1" smtClean="0"/>
                        <a:t>термосопротивления</a:t>
                      </a:r>
                      <a:r>
                        <a:rPr lang="ru-RU" sz="1400" b="1" dirty="0" smtClean="0"/>
                        <a:t> стен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9655,85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594,02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Гкал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875,24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12,4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</a:tr>
              <a:tr h="73148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Повышение </a:t>
                      </a:r>
                      <a:r>
                        <a:rPr lang="ru-RU" sz="1400" b="1" dirty="0" err="1" smtClean="0"/>
                        <a:t>термосопротивления</a:t>
                      </a:r>
                      <a:r>
                        <a:rPr lang="ru-RU" sz="1400" b="1" dirty="0" smtClean="0"/>
                        <a:t>  перекрытия над проездом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1025,43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44,73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Гкал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65,91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15,6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</a:tr>
              <a:tr h="64004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Установка энергосберегающих оконных заполнений</a:t>
                      </a:r>
                      <a:endParaRPr lang="ru-RU" sz="1400" b="1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2847,13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96,97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Гкал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142,88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19,9</a:t>
                      </a:r>
                      <a:endParaRPr lang="ru-RU" sz="1800" dirty="0"/>
                    </a:p>
                  </a:txBody>
                  <a:tcPr marL="92295" marR="92295" marT="45718" marB="45718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Заголовок 6"/>
          <p:cNvSpPr txBox="1">
            <a:spLocks/>
          </p:cNvSpPr>
          <p:nvPr/>
        </p:nvSpPr>
        <p:spPr bwMode="auto">
          <a:xfrm>
            <a:off x="395536" y="44624"/>
            <a:ext cx="822960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формы энергетического паспорта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Переход от </a:t>
            </a:r>
            <a:r>
              <a:rPr lang="ru-RU" sz="3200" b="1" dirty="0" err="1" smtClean="0"/>
              <a:t>энергопаспортов</a:t>
            </a:r>
            <a:r>
              <a:rPr lang="ru-RU" sz="3200" b="1" dirty="0" smtClean="0"/>
              <a:t> к </a:t>
            </a:r>
            <a:r>
              <a:rPr lang="ru-RU" sz="3200" b="1" dirty="0" err="1" smtClean="0"/>
              <a:t>энергодекларациям</a:t>
            </a:r>
            <a:endParaRPr lang="ru-RU" sz="3200" b="1" dirty="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4525963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В рамках совершенствования системы инструментов повышения энергетической эффективности в Российской Федерации в настоящее время разрабатывается методика перехода от заполнения энергетических паспортов к заполнению деклараций об объеме совокупных затрат потребления энергетических ресурсов организацией.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Декларация об объеме совокупных затрат потребления энергетических ресурсов  заполняется отдельно по каждому зданию, строению и сооружению.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Структура  </a:t>
            </a:r>
            <a:r>
              <a:rPr lang="ru-RU" sz="4000" b="1" dirty="0" err="1" smtClean="0"/>
              <a:t>энергодекларации</a:t>
            </a:r>
            <a:endParaRPr lang="ru-RU" sz="4000" b="1" dirty="0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741987"/>
          </a:xfrm>
        </p:spPr>
        <p:txBody>
          <a:bodyPr/>
          <a:lstStyle/>
          <a:p>
            <a:pPr eaLnBrk="1" hangingPunct="1"/>
            <a:r>
              <a:rPr lang="ru-RU" sz="2500" dirty="0" smtClean="0"/>
              <a:t>Сведения об организации.</a:t>
            </a:r>
          </a:p>
          <a:p>
            <a:pPr eaLnBrk="1" hangingPunct="1"/>
            <a:r>
              <a:rPr lang="ru-RU" sz="2500" dirty="0" smtClean="0"/>
              <a:t>Утвержденная программа энергосбережения организации.</a:t>
            </a:r>
          </a:p>
          <a:p>
            <a:pPr eaLnBrk="1" hangingPunct="1"/>
            <a:r>
              <a:rPr lang="ru-RU" sz="2500" dirty="0" smtClean="0"/>
              <a:t>Сведения об объекте.</a:t>
            </a:r>
          </a:p>
          <a:p>
            <a:pPr eaLnBrk="1" hangingPunct="1"/>
            <a:r>
              <a:rPr lang="ru-RU" sz="2500" dirty="0" smtClean="0"/>
              <a:t>Сведения о системах энергопотребления.</a:t>
            </a:r>
          </a:p>
          <a:p>
            <a:pPr eaLnBrk="1" hangingPunct="1"/>
            <a:r>
              <a:rPr lang="ru-RU" sz="2500" dirty="0" smtClean="0"/>
              <a:t>Сведения об использовании вторичных ресурсов, альтернативных топлив и возобновляемых источников энергии.</a:t>
            </a:r>
          </a:p>
          <a:p>
            <a:pPr eaLnBrk="1" hangingPunct="1"/>
            <a:r>
              <a:rPr lang="ru-RU" sz="2500" dirty="0" smtClean="0"/>
              <a:t>Информация по внедрению энергосберегающих мероприятий в базовом году и планированию в текущем году.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Вопросы к рассмотрению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З</a:t>
            </a:r>
            <a:r>
              <a:rPr lang="ru-RU" dirty="0" smtClean="0"/>
              <a:t>аконодательные и нормативно-правовые акты, регулирующие проведение энергетического обследования, их состояние и развитие.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Ц</a:t>
            </a:r>
            <a:r>
              <a:rPr lang="ru-RU" dirty="0" smtClean="0"/>
              <a:t>ели и задачи проведения </a:t>
            </a:r>
            <a:r>
              <a:rPr lang="ru-RU" dirty="0" err="1" smtClean="0"/>
              <a:t>энергоаудита</a:t>
            </a:r>
            <a:r>
              <a:rPr lang="ru-RU" dirty="0" smtClean="0"/>
              <a:t>.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К</a:t>
            </a:r>
            <a:r>
              <a:rPr lang="ru-RU" dirty="0" smtClean="0"/>
              <a:t>атегории организаций, для которых обязательно проведение </a:t>
            </a:r>
            <a:r>
              <a:rPr lang="ru-RU" dirty="0" err="1" smtClean="0"/>
              <a:t>энергоаудита</a:t>
            </a:r>
            <a:r>
              <a:rPr lang="ru-RU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М</a:t>
            </a:r>
            <a:r>
              <a:rPr lang="ru-RU" dirty="0" smtClean="0"/>
              <a:t>етодология проведения энергетических обследований.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О</a:t>
            </a:r>
            <a:r>
              <a:rPr lang="ru-RU" dirty="0" smtClean="0"/>
              <a:t>сновные этапы проведения энергоаудита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И</a:t>
            </a:r>
            <a:r>
              <a:rPr lang="ru-RU" dirty="0" smtClean="0"/>
              <a:t>зменения в системе проведения энергетического обследования: переход от </a:t>
            </a:r>
            <a:r>
              <a:rPr lang="ru-RU" dirty="0" err="1" smtClean="0"/>
              <a:t>энергопаспортов</a:t>
            </a:r>
            <a:r>
              <a:rPr lang="ru-RU" dirty="0" smtClean="0"/>
              <a:t> к </a:t>
            </a:r>
            <a:r>
              <a:rPr lang="ru-RU" dirty="0" err="1" smtClean="0"/>
              <a:t>энергодекларациям</a:t>
            </a:r>
            <a:r>
              <a:rPr lang="ru-RU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Основные понятия, используемые в настоящем разделе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/>
              <a:t>Э</a:t>
            </a:r>
            <a:r>
              <a:rPr lang="ru-RU" b="1" dirty="0" smtClean="0"/>
              <a:t>нергосбережение</a:t>
            </a:r>
            <a:r>
              <a:rPr lang="ru-RU" dirty="0" smtClean="0"/>
              <a:t> - реализация организационных, правовых, технических, технологических, экономических и иных мер, направленных на уменьшение объема используемых энергетических ресурсов при сохранении соответствующего полезного эффекта от их использования (в том числе объема произведенной продукции, выполненных работ, оказанных услуг).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/>
              <a:t>Э</a:t>
            </a:r>
            <a:r>
              <a:rPr lang="ru-RU" b="1" dirty="0" smtClean="0"/>
              <a:t>нергетическая </a:t>
            </a:r>
            <a:r>
              <a:rPr lang="ru-RU" b="1" dirty="0"/>
              <a:t>эффективность</a:t>
            </a:r>
            <a:r>
              <a:rPr lang="ru-RU" dirty="0"/>
              <a:t> - характеристики, отражающие отношение полезного эффекта от использования энергетических ресурсов к затратам энергетических ресурсов, произведенным в целях получения такого эффекта, применительно к продукции, технологическому процессу, юридическому лицу, индивидуальному </a:t>
            </a:r>
            <a:r>
              <a:rPr lang="ru-RU" dirty="0" smtClean="0"/>
              <a:t>предпринимателю.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/>
              <a:t>К</a:t>
            </a:r>
            <a:r>
              <a:rPr lang="ru-RU" b="1" dirty="0" smtClean="0"/>
              <a:t>ласс </a:t>
            </a:r>
            <a:r>
              <a:rPr lang="ru-RU" b="1" dirty="0"/>
              <a:t>энергетической эффективности</a:t>
            </a:r>
            <a:r>
              <a:rPr lang="ru-RU" dirty="0"/>
              <a:t> - характеристика продукции, отражающая ее энергетическую </a:t>
            </a:r>
            <a:r>
              <a:rPr lang="ru-RU" dirty="0" smtClean="0"/>
              <a:t>эффективность.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480694" y="6196806"/>
            <a:ext cx="576262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Основные понятия, используемые в настоящем разделе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Энергетическое </a:t>
            </a:r>
            <a:r>
              <a:rPr lang="ru-RU" b="1" dirty="0"/>
              <a:t>обследование</a:t>
            </a:r>
            <a:r>
              <a:rPr lang="ru-RU" dirty="0"/>
              <a:t> - сбор и обработка </a:t>
            </a:r>
            <a:r>
              <a:rPr lang="ru-RU" dirty="0" smtClean="0"/>
              <a:t>информации </a:t>
            </a:r>
            <a:r>
              <a:rPr lang="ru-RU" dirty="0"/>
              <a:t>об использовании энергетических ресурсов в целях получения достоверной информации об объеме используемых энергетических ресурсов, о показателях энергетической эффективности, выявления возможностей энергосбережения и повышения энергетической эффективности с отражением полученных результатов в энергетическом </a:t>
            </a:r>
            <a:r>
              <a:rPr lang="ru-RU" dirty="0" smtClean="0"/>
              <a:t>паспорте.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err="1"/>
              <a:t>Э</a:t>
            </a:r>
            <a:r>
              <a:rPr lang="ru-RU" b="1" dirty="0" err="1" smtClean="0"/>
              <a:t>нергосервисный</a:t>
            </a:r>
            <a:r>
              <a:rPr lang="ru-RU" b="1" dirty="0" smtClean="0"/>
              <a:t> </a:t>
            </a:r>
            <a:r>
              <a:rPr lang="ru-RU" b="1" dirty="0"/>
              <a:t>договор (контракт)</a:t>
            </a:r>
            <a:r>
              <a:rPr lang="ru-RU" dirty="0"/>
              <a:t> - договор (контракт), предметом которого является осуществление исполнителем действий, направленных на энергосбережение и повышение энергетической эффективности использования энергетических ресурсов </a:t>
            </a:r>
            <a:r>
              <a:rPr lang="ru-RU" dirty="0" smtClean="0"/>
              <a:t>заказчиком.</a:t>
            </a:r>
            <a:endParaRPr lang="ru-RU" dirty="0"/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143000"/>
          </a:xfrm>
        </p:spPr>
        <p:txBody>
          <a:bodyPr/>
          <a:lstStyle/>
          <a:p>
            <a:pPr eaLnBrk="1" hangingPunct="1"/>
            <a:r>
              <a:rPr lang="ru-RU" sz="2700" b="1" dirty="0" smtClean="0">
                <a:latin typeface="+mn-lt"/>
                <a:cs typeface="Times New Roman" pitchFamily="18" charset="0"/>
              </a:rPr>
              <a:t>Законодательные и нормативно-правовые акты, регулирующие проведение энергетического обследования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968552"/>
          </a:xfrm>
        </p:spPr>
        <p:txBody>
          <a:bodyPr/>
          <a:lstStyle/>
          <a:p>
            <a:pPr marL="269875" indent="-269875" eaLnBrk="1" hangingPunct="1"/>
            <a:r>
              <a:rPr lang="ru-RU" sz="1700" dirty="0" smtClean="0"/>
              <a:t>Федеральный закон № 261 «Об энергосбережении и повышении энергетической эффективности и о внесении изменений в отдельные законодательные акты Российской Федерации» от 23.11.2009 г.</a:t>
            </a:r>
          </a:p>
          <a:p>
            <a:pPr marL="269875" indent="-269875" eaLnBrk="1" hangingPunct="1"/>
            <a:r>
              <a:rPr lang="ru-RU" sz="1700" dirty="0" smtClean="0"/>
              <a:t>Постановление Правительства РФ от 25 января 2011 г. № 18 "Об утверждении Правил установления требований энергетической эффективности для зданий, строений, сооружений и требований к правилам определения класса энергетической эффективности многоквартирных домов".</a:t>
            </a:r>
          </a:p>
          <a:p>
            <a:pPr marL="269875" indent="-269875" eaLnBrk="1" hangingPunct="1"/>
            <a:r>
              <a:rPr lang="ru-RU" sz="1700" dirty="0" smtClean="0"/>
              <a:t>Постановление Правительства РФ от 25 января 2011 г. № 19 «Об утверждении положения о требованиях, предъявляемых к сбору, обработке, систематизации, анализу и использованию данных энергетических паспортов, составленных по результатам обязательных и добровольных энергетических обследований».</a:t>
            </a:r>
          </a:p>
          <a:p>
            <a:pPr marL="269875" indent="-269875" eaLnBrk="1" hangingPunct="1"/>
            <a:r>
              <a:rPr lang="ru-RU" sz="1700" dirty="0" smtClean="0"/>
              <a:t>Приказ № 182 Министерства энергетики РФ «Об утверждении требований к энергетическому паспорту, составленному по результатам обязательного энергетического обследования, и энергетическому паспорту, составленному на основании проектной документации, и правил направления копии энергетического паспорта, составленного по результатам обязательного энергетического обследования» от 19.04.2010 г.</a:t>
            </a:r>
          </a:p>
          <a:p>
            <a:pPr marL="269875" indent="-269875" eaLnBrk="1" hangingPunct="1"/>
            <a:r>
              <a:rPr lang="ru-RU" sz="1700" dirty="0" smtClean="0"/>
              <a:t>ГОСТы, СНИП, СП и др.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© СПбГЭУ, 2014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576064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Цель энергетического обследования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452073"/>
              </p:ext>
            </p:extLst>
          </p:nvPr>
        </p:nvGraphicFramePr>
        <p:xfrm>
          <a:off x="467544" y="1268760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10081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/>
              <a:t>Объекты проведения энергетического обследования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4896544"/>
          </a:xfrm>
        </p:spPr>
        <p:txBody>
          <a:bodyPr rtlCol="0">
            <a:no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000" b="1" dirty="0" smtClean="0"/>
              <a:t>Обязательное энергетическое обследование: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 smtClean="0"/>
              <a:t>энергетическое </a:t>
            </a:r>
            <a:r>
              <a:rPr lang="ru-RU" sz="2000" dirty="0"/>
              <a:t>обследование административных зданий;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 err="1"/>
              <a:t>энергоаудит</a:t>
            </a:r>
            <a:r>
              <a:rPr lang="ru-RU" sz="2000" dirty="0"/>
              <a:t> сооружений и промышленных объектов;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/>
              <a:t>энергетическое обследование многоквартирных домов;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 err="1"/>
              <a:t>энергоаудит</a:t>
            </a:r>
            <a:r>
              <a:rPr lang="ru-RU" sz="2000" dirty="0"/>
              <a:t> жилых и общественных зданий.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000" b="1" dirty="0" smtClean="0"/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000" b="1" dirty="0" smtClean="0"/>
              <a:t>Добровольное энергетическое обследование: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/>
              <a:t>энергетическое обследование культовых зданий и сооружений;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 err="1"/>
              <a:t>энергоаудит</a:t>
            </a:r>
            <a:r>
              <a:rPr lang="ru-RU" sz="2000" dirty="0"/>
              <a:t> объектов культурного наследия;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/>
              <a:t>энергетическое обследование временных построек со сроком службы менее двух лет;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 err="1"/>
              <a:t>энергоаудит</a:t>
            </a:r>
            <a:r>
              <a:rPr lang="ru-RU" sz="2000" dirty="0"/>
              <a:t> дачи, садового дома, объектов индивидуального жилищного строительства;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/>
              <a:t>энергетическое обследование вспомогательных сооружений;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 err="1"/>
              <a:t>энергоаудит</a:t>
            </a:r>
            <a:r>
              <a:rPr lang="ru-RU" sz="2000" dirty="0"/>
              <a:t> здания с общей площадью менее 50 </a:t>
            </a:r>
            <a:r>
              <a:rPr lang="ru-RU" sz="2000" dirty="0" smtClean="0"/>
              <a:t>м²;</a:t>
            </a:r>
            <a:endParaRPr lang="ru-RU" sz="2000" dirty="0"/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ru-RU" sz="2000" dirty="0"/>
              <a:t>энергетическое обследование ветхих, аварийных, подлежащих сносу или капитальному ремонту строений.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+mn-lt"/>
                <a:cs typeface="Times New Roman" pitchFamily="18" charset="0"/>
              </a:rPr>
              <a:t>Методология проведения 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/>
            </a:r>
            <a:br>
              <a:rPr lang="en-US" sz="3200" b="1" dirty="0" smtClean="0">
                <a:latin typeface="+mn-lt"/>
                <a:cs typeface="Times New Roman" pitchFamily="18" charset="0"/>
              </a:rPr>
            </a:br>
            <a:r>
              <a:rPr lang="ru-RU" sz="3200" b="1" dirty="0" smtClean="0">
                <a:latin typeface="+mn-lt"/>
                <a:cs typeface="Times New Roman" pitchFamily="18" charset="0"/>
              </a:rPr>
              <a:t>энергетических обследований</a:t>
            </a:r>
            <a:endParaRPr lang="ru-RU" sz="3200" dirty="0" smtClean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611602"/>
              </p:ext>
            </p:extLst>
          </p:nvPr>
        </p:nvGraphicFramePr>
        <p:xfrm>
          <a:off x="457200" y="1124744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Структура (формы)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энергетического паспорта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525963"/>
          </a:xfrm>
        </p:spPr>
        <p:txBody>
          <a:bodyPr rtlCol="0"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100" dirty="0" smtClean="0"/>
              <a:t>1. Титульный лист.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100" dirty="0" smtClean="0"/>
              <a:t>2. Общие сведения об объекте энергетического обследования.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100" dirty="0" smtClean="0"/>
              <a:t>3. Сведения об оснащенности приборами учета.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100" dirty="0" smtClean="0"/>
              <a:t>4. Сведения о потреблении энергетических ресурсов и его изменениях.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100" dirty="0" smtClean="0"/>
              <a:t>5. Сведения по балансу электрической энергии и его изменениях.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100" dirty="0" smtClean="0"/>
              <a:t>6. Сведения по балансу тепловой энергии и его изменениях.</a:t>
            </a:r>
          </a:p>
          <a:p>
            <a:pPr marL="269875" indent="-2698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100" dirty="0" smtClean="0"/>
              <a:t>7. Сведения по балансу потребления котельно-печного топлива и его изменениях.</a:t>
            </a:r>
          </a:p>
          <a:p>
            <a:pPr marL="269875" indent="-2698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100" dirty="0" smtClean="0"/>
              <a:t>8. Сведения по балансу потребления видов моторного топлива и его изменениях.</a:t>
            </a:r>
          </a:p>
          <a:p>
            <a:pPr marL="269875" indent="-2698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100" dirty="0" smtClean="0"/>
              <a:t>9. Сведения об использовании вторичных энергетических ресурсов, альтернативных (местных) топлив и возобновляемых источников энергии.</a:t>
            </a:r>
            <a:endParaRPr lang="ru-RU" sz="21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5522E-EA46-41F0-A793-BEABC96AC61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7480694" y="6196806"/>
            <a:ext cx="576262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1157</Words>
  <Application>Microsoft Office PowerPoint</Application>
  <PresentationFormat>Экран (4:3)</PresentationFormat>
  <Paragraphs>199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Вопросы к рассмотрению</vt:lpstr>
      <vt:lpstr>Основные понятия, используемые в настоящем разделе </vt:lpstr>
      <vt:lpstr>Основные понятия, используемые в настоящем разделе</vt:lpstr>
      <vt:lpstr>Законодательные и нормативно-правовые акты, регулирующие проведение энергетического обследования</vt:lpstr>
      <vt:lpstr>Цель энергетического обследования </vt:lpstr>
      <vt:lpstr>Объекты проведения энергетического обследования </vt:lpstr>
      <vt:lpstr>Методология проведения  энергетических обследований</vt:lpstr>
      <vt:lpstr>Структура (формы)  энергетического паспорта</vt:lpstr>
      <vt:lpstr>Структура (формы) энергетического паспорта (продолжение)</vt:lpstr>
      <vt:lpstr>Основные формы энергетического паспорта</vt:lpstr>
      <vt:lpstr>Форма 4.  Сведения о потреблении энергетических ресурсов и его изменениях</vt:lpstr>
      <vt:lpstr>Форма 20. Потенциал энергосбережения  и оценка возможной экономии ресурсов</vt:lpstr>
      <vt:lpstr>Переход от энергопаспортов к энергодекларациям</vt:lpstr>
      <vt:lpstr>Структура  энергодекларации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 ЭНЕРГЕТИЧЕСКОЕ ОБСЛЕДОВАНИЕ (ЭНЕГОАУДИТ). ПОДГОТОВКА И ОФОРМЛЕНИЕ ЭНЕРГЕТИЧЕСКОГО ПАСПОРТА ОРГАНИЗАЦИИ</dc:title>
  <dc:creator>oltalex</dc:creator>
  <cp:lastModifiedBy>Admin</cp:lastModifiedBy>
  <cp:revision>52</cp:revision>
  <dcterms:created xsi:type="dcterms:W3CDTF">2014-03-11T09:20:55Z</dcterms:created>
  <dcterms:modified xsi:type="dcterms:W3CDTF">2016-10-31T10:46:22Z</dcterms:modified>
</cp:coreProperties>
</file>