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ACC4-5509-4716-A068-4AB213564FB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F1DC-7345-45B4-8015-665FFA089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07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ACC4-5509-4716-A068-4AB213564FB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F1DC-7345-45B4-8015-665FFA089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5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ACC4-5509-4716-A068-4AB213564FB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F1DC-7345-45B4-8015-665FFA089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0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ACC4-5509-4716-A068-4AB213564FB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F1DC-7345-45B4-8015-665FFA089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ACC4-5509-4716-A068-4AB213564FB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F1DC-7345-45B4-8015-665FFA089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5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ACC4-5509-4716-A068-4AB213564FB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F1DC-7345-45B4-8015-665FFA089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5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ACC4-5509-4716-A068-4AB213564FB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F1DC-7345-45B4-8015-665FFA089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44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ACC4-5509-4716-A068-4AB213564FB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F1DC-7345-45B4-8015-665FFA089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14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ACC4-5509-4716-A068-4AB213564FB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F1DC-7345-45B4-8015-665FFA089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0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ACC4-5509-4716-A068-4AB213564FB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F1DC-7345-45B4-8015-665FFA089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97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ACC4-5509-4716-A068-4AB213564FB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F1DC-7345-45B4-8015-665FFA089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8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9ACC4-5509-4716-A068-4AB213564FB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EF1DC-7345-45B4-8015-665FFA089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3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11821" y="5213066"/>
            <a:ext cx="11568357" cy="10958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Выполнил: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 группы ПИ-2-17 Хайруллин Адель</a:t>
            </a:r>
          </a:p>
          <a:p>
            <a:pPr algn="r"/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Проверила: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Максимова А.Б.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7596" y="29029"/>
            <a:ext cx="11316808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Казанский Государственный</a:t>
            </a:r>
          </a:p>
          <a:p>
            <a:pPr algn="ctr"/>
            <a:r>
              <a:rPr lang="ru-RU" sz="4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Энергетический университет</a:t>
            </a:r>
            <a:endParaRPr lang="ru-RU" sz="48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8571" y="2918787"/>
            <a:ext cx="53799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Озоновый слой</a:t>
            </a:r>
            <a:endParaRPr lang="ru-RU" sz="60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38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75260" y="1491465"/>
            <a:ext cx="5920740" cy="3875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4800" dirty="0"/>
              <a:t>16. September - Internationaler Tag zur Erhaltung der Ozonschicht.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0157" y="0"/>
            <a:ext cx="66516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Список литературы</a:t>
            </a:r>
            <a:endParaRPr lang="ru-RU" sz="60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65429" y="2050469"/>
            <a:ext cx="11661140" cy="3207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de.wikipedia.org/wiki/Ozonschicht</a:t>
            </a:r>
          </a:p>
          <a:p>
            <a:pPr algn="l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de.wikipedia.org/wiki/Ozonloch</a:t>
            </a: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www.google.de/imghp?hl=de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567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75260" y="715973"/>
            <a:ext cx="5920740" cy="5426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 err="1" smtClean="0">
                <a:solidFill>
                  <a:schemeClr val="bg1"/>
                </a:solidFill>
              </a:rPr>
              <a:t>Im</a:t>
            </a:r>
            <a:r>
              <a:rPr lang="en-US" sz="4800" dirty="0" smtClean="0">
                <a:solidFill>
                  <a:schemeClr val="bg1"/>
                </a:solidFill>
              </a:rPr>
              <a:t> 1912 </a:t>
            </a:r>
            <a:r>
              <a:rPr lang="en-US" sz="4800" dirty="0" err="1" smtClean="0">
                <a:solidFill>
                  <a:schemeClr val="bg1"/>
                </a:solidFill>
              </a:rPr>
              <a:t>Jahre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de-DE" sz="4800" dirty="0" smtClean="0">
                <a:solidFill>
                  <a:schemeClr val="bg1"/>
                </a:solidFill>
              </a:rPr>
              <a:t>Französische </a:t>
            </a:r>
            <a:r>
              <a:rPr lang="de-DE" sz="4800" dirty="0">
                <a:solidFill>
                  <a:schemeClr val="bg1"/>
                </a:solidFill>
              </a:rPr>
              <a:t>Wissenschaftler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de-DE" sz="4800" dirty="0">
                <a:solidFill>
                  <a:schemeClr val="bg1"/>
                </a:solidFill>
              </a:rPr>
              <a:t>Charles Fabry und Henri Buisson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entdecken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die </a:t>
            </a:r>
            <a:r>
              <a:rPr lang="en-US" sz="4800" dirty="0" err="1">
                <a:solidFill>
                  <a:schemeClr val="bg1"/>
                </a:solidFill>
              </a:rPr>
              <a:t>Ozonschicht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mit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ultraviolettem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Licht</a:t>
            </a:r>
            <a:r>
              <a:rPr lang="ru-RU" sz="4800" dirty="0">
                <a:solidFill>
                  <a:schemeClr val="bg1"/>
                </a:solidFill>
              </a:rPr>
              <a:t>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7152" y="2984500"/>
            <a:ext cx="2526553" cy="3378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617" y="464538"/>
            <a:ext cx="2629240" cy="34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8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75260" y="1416095"/>
            <a:ext cx="5920740" cy="40210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Ozonschicht </a:t>
            </a:r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 </a:t>
            </a:r>
            <a:r>
              <a:rPr lang="de-DE" sz="4800" dirty="0">
                <a:solidFill>
                  <a:schemeClr val="bg1"/>
                </a:solidFill>
              </a:rPr>
              <a:t>Teil der Stratosphäre in einer Höhe von 20 bis 25 km</a:t>
            </a:r>
            <a:r>
              <a:rPr lang="de-DE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enth</a:t>
            </a:r>
            <a:r>
              <a:rPr lang="de-DE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ält</a:t>
            </a:r>
            <a:r>
              <a:rPr lang="de-DE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drei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Sauerstoffatome</a:t>
            </a: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287" y="763587"/>
            <a:ext cx="4792422" cy="533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4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75260" y="2016147"/>
            <a:ext cx="5920740" cy="2825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4800" dirty="0">
                <a:solidFill>
                  <a:schemeClr val="bg1"/>
                </a:solidFill>
              </a:rPr>
              <a:t>Die Ozonschicht absorbiert zwischen 97 und 99% der </a:t>
            </a:r>
            <a:r>
              <a:rPr lang="de-DE" sz="4800" dirty="0" smtClean="0">
                <a:solidFill>
                  <a:schemeClr val="bg1"/>
                </a:solidFill>
              </a:rPr>
              <a:t>Sonnenstrahlung.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687" y="187102"/>
            <a:ext cx="2460626" cy="3297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981" y="3478960"/>
            <a:ext cx="4872038" cy="32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7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75260" y="1418476"/>
            <a:ext cx="5920740" cy="4021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 smtClean="0">
                <a:solidFill>
                  <a:schemeClr val="bg1"/>
                </a:solidFill>
              </a:rPr>
              <a:t>Das </a:t>
            </a:r>
            <a:r>
              <a:rPr lang="en-US" sz="4800" dirty="0" err="1" smtClean="0">
                <a:solidFill>
                  <a:schemeClr val="bg1"/>
                </a:solidFill>
              </a:rPr>
              <a:t>Ozonloch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ist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der </a:t>
            </a:r>
            <a:r>
              <a:rPr lang="en-US" sz="4800" dirty="0" err="1" smtClean="0">
                <a:solidFill>
                  <a:schemeClr val="bg1"/>
                </a:solidFill>
              </a:rPr>
              <a:t>Verschwinden</a:t>
            </a:r>
            <a:r>
              <a:rPr lang="en-US" sz="4800" dirty="0" smtClean="0">
                <a:solidFill>
                  <a:schemeClr val="bg1"/>
                </a:solidFill>
              </a:rPr>
              <a:t> der </a:t>
            </a:r>
            <a:r>
              <a:rPr lang="en-US" sz="4800" dirty="0" err="1" smtClean="0">
                <a:solidFill>
                  <a:schemeClr val="bg1"/>
                </a:solidFill>
              </a:rPr>
              <a:t>Ozonkonzentration</a:t>
            </a:r>
            <a:r>
              <a:rPr lang="en-US" sz="4800" dirty="0" smtClean="0">
                <a:solidFill>
                  <a:schemeClr val="bg1"/>
                </a:solidFill>
              </a:rPr>
              <a:t> in der </a:t>
            </a:r>
            <a:r>
              <a:rPr lang="en-US" sz="4800" dirty="0" err="1" smtClean="0">
                <a:solidFill>
                  <a:schemeClr val="bg1"/>
                </a:solidFill>
              </a:rPr>
              <a:t>Ozonschicht</a:t>
            </a:r>
            <a:r>
              <a:rPr lang="en-US" sz="4800" dirty="0" smtClean="0">
                <a:solidFill>
                  <a:schemeClr val="bg1"/>
                </a:solidFill>
              </a:rPr>
              <a:t> der </a:t>
            </a:r>
            <a:r>
              <a:rPr lang="en-US" sz="4800" dirty="0" err="1" smtClean="0">
                <a:solidFill>
                  <a:schemeClr val="bg1"/>
                </a:solidFill>
              </a:rPr>
              <a:t>Erde</a:t>
            </a:r>
            <a:r>
              <a:rPr lang="en-US" sz="4800" dirty="0" smtClean="0">
                <a:solidFill>
                  <a:schemeClr val="bg1"/>
                </a:solidFill>
              </a:rPr>
              <a:t>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260" y="642936"/>
            <a:ext cx="573405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7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75260" y="2306438"/>
            <a:ext cx="5920740" cy="2245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4800" dirty="0">
                <a:solidFill>
                  <a:schemeClr val="bg1"/>
                </a:solidFill>
              </a:rPr>
              <a:t>Das Ozonloch wurde erstmals 1985 in der Antarktis </a:t>
            </a:r>
            <a:r>
              <a:rPr lang="de-DE" sz="4800" dirty="0" smtClean="0">
                <a:solidFill>
                  <a:schemeClr val="bg1"/>
                </a:solidFill>
              </a:rPr>
              <a:t>entdeckt.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260" y="642936"/>
            <a:ext cx="573405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3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75260" y="1971280"/>
            <a:ext cx="5920740" cy="291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4800" dirty="0">
                <a:solidFill>
                  <a:schemeClr val="bg1"/>
                </a:solidFill>
              </a:rPr>
              <a:t>Ultraviolett geht durch ein Ozonloch und tötet Meerestiere und </a:t>
            </a:r>
            <a:r>
              <a:rPr lang="de-DE" sz="4800" dirty="0" smtClean="0">
                <a:solidFill>
                  <a:schemeClr val="bg1"/>
                </a:solidFill>
              </a:rPr>
              <a:t>Pflanzen</a:t>
            </a:r>
            <a:r>
              <a:rPr lang="ru-RU" sz="4800" dirty="0" smtClean="0">
                <a:solidFill>
                  <a:schemeClr val="bg1"/>
                </a:solidFill>
              </a:rPr>
              <a:t>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260" y="1559714"/>
            <a:ext cx="5629841" cy="37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5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75260" y="1056479"/>
            <a:ext cx="5920740" cy="474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4800" dirty="0">
                <a:solidFill>
                  <a:schemeClr val="bg1"/>
                </a:solidFill>
              </a:rPr>
              <a:t>Der Mensch zerstört die </a:t>
            </a:r>
            <a:r>
              <a:rPr lang="de-DE" sz="4800" dirty="0" smtClean="0">
                <a:solidFill>
                  <a:schemeClr val="bg1"/>
                </a:solidFill>
              </a:rPr>
              <a:t>Ozonschicht</a:t>
            </a:r>
            <a:r>
              <a:rPr lang="ru-RU" sz="4800" dirty="0" smtClean="0">
                <a:solidFill>
                  <a:schemeClr val="bg1"/>
                </a:solidFill>
              </a:rPr>
              <a:t>. </a:t>
            </a:r>
            <a:r>
              <a:rPr lang="de-DE" sz="4800" dirty="0">
                <a:solidFill>
                  <a:schemeClr val="bg1"/>
                </a:solidFill>
              </a:rPr>
              <a:t>Er benutzt Sprays, Waschpulver, Chemikalien</a:t>
            </a:r>
            <a:r>
              <a:rPr lang="de-DE" sz="4800" dirty="0" smtClean="0">
                <a:solidFill>
                  <a:schemeClr val="bg1"/>
                </a:solidFill>
              </a:rPr>
              <a:t>.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E</a:t>
            </a:r>
            <a:r>
              <a:rPr lang="de-DE" sz="4800" dirty="0" smtClean="0">
                <a:solidFill>
                  <a:schemeClr val="bg1"/>
                </a:solidFill>
              </a:rPr>
              <a:t>r </a:t>
            </a:r>
            <a:r>
              <a:rPr lang="de-DE" sz="4800" dirty="0">
                <a:solidFill>
                  <a:schemeClr val="bg1"/>
                </a:solidFill>
              </a:rPr>
              <a:t>fliegt auf Flugzeugen, Raketen, fährt </a:t>
            </a:r>
            <a:r>
              <a:rPr lang="de-DE" sz="4800" dirty="0" smtClean="0">
                <a:solidFill>
                  <a:schemeClr val="bg1"/>
                </a:solidFill>
              </a:rPr>
              <a:t>Autos.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894" y="2401292"/>
            <a:ext cx="3919071" cy="26025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994" y="2480566"/>
            <a:ext cx="3359349" cy="16796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994" y="3928737"/>
            <a:ext cx="4570506" cy="25709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076" y="414734"/>
            <a:ext cx="3531658" cy="19865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994" y="414734"/>
            <a:ext cx="3359349" cy="223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4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75260" y="1491465"/>
            <a:ext cx="5920740" cy="286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4800" dirty="0">
                <a:solidFill>
                  <a:schemeClr val="bg1"/>
                </a:solidFill>
              </a:rPr>
              <a:t>16. September - Internationaler Tag zur Erhaltung der Ozonschicht.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968" y="188127"/>
            <a:ext cx="4622063" cy="30757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600" y="2949182"/>
            <a:ext cx="4622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15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160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Адель Хайруллин</dc:creator>
  <cp:lastModifiedBy>Адель Хайруллин</cp:lastModifiedBy>
  <cp:revision>7</cp:revision>
  <dcterms:created xsi:type="dcterms:W3CDTF">2018-06-05T09:22:25Z</dcterms:created>
  <dcterms:modified xsi:type="dcterms:W3CDTF">2018-06-05T10:19:26Z</dcterms:modified>
</cp:coreProperties>
</file>