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96" r:id="rId3"/>
    <p:sldId id="256" r:id="rId5"/>
    <p:sldId id="257" r:id="rId6"/>
    <p:sldId id="258" r:id="rId7"/>
    <p:sldId id="259" r:id="rId8"/>
    <p:sldId id="260" r:id="rId9"/>
    <p:sldId id="294" r:id="rId10"/>
    <p:sldId id="262"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4" d="100"/>
          <a:sy n="104" d="100"/>
        </p:scale>
        <p:origin x="-1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D652B2-8C6E-419B-8E93-813F678ADC08}" type="datetimeFigureOut">
              <a:rPr lang="ru-RU" smtClean="0"/>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C6DC3D-C717-495C-B489-C044A339A551}" type="slidenum">
              <a:rPr lang="ru-RU" smtClean="0"/>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en-US" sz="1200" baseline="0" dirty="0"/>
            </a:fld>
            <a:endParaRPr lang="en-US" sz="1200" baseline="0" dirty="0"/>
          </a:p>
        </p:txBody>
      </p:sp>
      <p:sp>
        <p:nvSpPr>
          <p:cNvPr id="16387" name="Rectangle 2"/>
          <p:cNvSpPr>
            <a:spLocks noRot="1" noTextEdit="1"/>
          </p:cNvSpPr>
          <p:nvPr>
            <p:ph type="sldImg"/>
          </p:nvPr>
        </p:nvSpPr>
        <p:spPr/>
      </p:sp>
      <p:sp>
        <p:nvSpPr>
          <p:cNvPr id="16388" name="Rectangle 3"/>
          <p:cNvSpPr>
            <a:spLocks noGrp="1"/>
          </p:cNvSpPr>
          <p:nvPr>
            <p:ph type="body" idx="1"/>
          </p:nvPr>
        </p:nvSpPr>
        <p:spPr/>
        <p:txBody>
          <a:bodyPr wrap="square" lIns="91440" tIns="45720" rIns="91440" bIns="45720" anchor="t"/>
          <a:p>
            <a:pPr lvl="0" eaLnBrk="1" hangingPunct="1"/>
            <a:endParaRPr lang="ru-RU" altLang="x-none"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Date Placeholder 29"/>
          <p:cNvSpPr>
            <a:spLocks noGrp="1"/>
          </p:cNvSpPr>
          <p:nvPr>
            <p:ph type="dt" sz="half" idx="10"/>
          </p:nvPr>
        </p:nvSpPr>
        <p:spPr/>
        <p:txBody>
          <a:bodyPr/>
          <a:lstStyle/>
          <a:p>
            <a:fld id="{10424271-D929-47B5-8D5C-AB97E1B64FC6}" type="datetimeFigureOut">
              <a:rPr lang="ru-RU" smtClean="0"/>
            </a:fld>
            <a:endParaRPr lang="ru-RU"/>
          </a:p>
        </p:txBody>
      </p:sp>
      <p:sp>
        <p:nvSpPr>
          <p:cNvPr id="19" name="Footer Placeholder 18"/>
          <p:cNvSpPr>
            <a:spLocks noGrp="1"/>
          </p:cNvSpPr>
          <p:nvPr>
            <p:ph type="ftr" sz="quarter" idx="11"/>
          </p:nvPr>
        </p:nvSpPr>
        <p:spPr/>
        <p:txBody>
          <a:bodyPr/>
          <a:lstStyle/>
          <a:p>
            <a:endParaRPr lang="ru-RU"/>
          </a:p>
        </p:txBody>
      </p:sp>
      <p:sp>
        <p:nvSpPr>
          <p:cNvPr id="27" name="Slide Number Placeholder 26"/>
          <p:cNvSpPr>
            <a:spLocks noGrp="1"/>
          </p:cNvSpPr>
          <p:nvPr>
            <p:ph type="sldNum" sz="quarter" idx="12"/>
          </p:nvPr>
        </p:nvSpPr>
        <p:spPr/>
        <p:txBody>
          <a:bodyPr/>
          <a:lstStyle/>
          <a:p>
            <a:fld id="{826B9D8B-5D74-4628-9916-1E6B8B8B5743}" type="slidenum">
              <a:rPr lang="ru-RU" smtClean="0"/>
            </a:fld>
            <a:endParaRPr lang="ru-RU"/>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ru-RU" smtClean="0"/>
              <a:t>Образец текста</a:t>
            </a:r>
            <a:endParaRPr lang="ru-RU" smtClean="0"/>
          </a:p>
          <a:p>
            <a:pPr lvl="1" eaLnBrk="1" latinLnBrk="0" hangingPunct="1"/>
            <a:r>
              <a:rPr lang="ru-RU" smtClean="0"/>
              <a:t>Второй уровень</a:t>
            </a:r>
            <a:endParaRPr lang="ru-RU" smtClean="0"/>
          </a:p>
          <a:p>
            <a:pPr lvl="2" eaLnBrk="1" latinLnBrk="0" hangingPunct="1"/>
            <a:r>
              <a:rPr lang="ru-RU" smtClean="0"/>
              <a:t>Третий уровень</a:t>
            </a:r>
            <a:endParaRPr lang="ru-RU" smtClean="0"/>
          </a:p>
          <a:p>
            <a:pPr lvl="3" eaLnBrk="1" latinLnBrk="0" hangingPunct="1"/>
            <a:r>
              <a:rPr lang="ru-RU" smtClean="0"/>
              <a:t>Четвертый уровень</a:t>
            </a:r>
            <a:endParaRPr lang="ru-RU" smtClean="0"/>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10424271-D929-47B5-8D5C-AB97E1B64FC6}" type="datetimeFigureOut">
              <a:rPr lang="ru-RU" smtClean="0"/>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6B9D8B-5D74-4628-9916-1E6B8B8B5743}" type="slidenum">
              <a:rPr lang="ru-RU" smtClean="0"/>
            </a:fld>
            <a:endParaRPr lang="ru-RU"/>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endParaRPr lang="ru-RU" smtClean="0"/>
          </a:p>
          <a:p>
            <a:pPr lvl="1" eaLnBrk="1" latinLnBrk="0" hangingPunct="1"/>
            <a:r>
              <a:rPr lang="ru-RU" smtClean="0"/>
              <a:t>Второй уровень</a:t>
            </a:r>
            <a:endParaRPr lang="ru-RU" smtClean="0"/>
          </a:p>
          <a:p>
            <a:pPr lvl="2" eaLnBrk="1" latinLnBrk="0" hangingPunct="1"/>
            <a:r>
              <a:rPr lang="ru-RU" smtClean="0"/>
              <a:t>Третий уровень</a:t>
            </a:r>
            <a:endParaRPr lang="ru-RU" smtClean="0"/>
          </a:p>
          <a:p>
            <a:pPr lvl="3" eaLnBrk="1" latinLnBrk="0" hangingPunct="1"/>
            <a:r>
              <a:rPr lang="ru-RU" smtClean="0"/>
              <a:t>Четвертый уровень</a:t>
            </a:r>
            <a:endParaRPr lang="ru-RU" smtClean="0"/>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10424271-D929-47B5-8D5C-AB97E1B64FC6}" type="datetimeFigureOut">
              <a:rPr lang="ru-RU" smtClean="0"/>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6B9D8B-5D74-4628-9916-1E6B8B8B5743}" type="slidenum">
              <a:rPr lang="ru-RU" smtClean="0"/>
            </a:fld>
            <a:endParaRPr lang="ru-RU"/>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Content Placeholder 2"/>
          <p:cNvSpPr>
            <a:spLocks noGrp="1"/>
          </p:cNvSpPr>
          <p:nvPr>
            <p:ph idx="1"/>
          </p:nvPr>
        </p:nvSpPr>
        <p:spPr/>
        <p:txBody>
          <a:bodyPr/>
          <a:lstStyle/>
          <a:p>
            <a:pPr lvl="0" eaLnBrk="1" latinLnBrk="0" hangingPunct="1"/>
            <a:r>
              <a:rPr lang="ru-RU" smtClean="0"/>
              <a:t>Образец текста</a:t>
            </a:r>
            <a:endParaRPr lang="ru-RU" smtClean="0"/>
          </a:p>
          <a:p>
            <a:pPr lvl="1" eaLnBrk="1" latinLnBrk="0" hangingPunct="1"/>
            <a:r>
              <a:rPr lang="ru-RU" smtClean="0"/>
              <a:t>Второй уровень</a:t>
            </a:r>
            <a:endParaRPr lang="ru-RU" smtClean="0"/>
          </a:p>
          <a:p>
            <a:pPr lvl="2" eaLnBrk="1" latinLnBrk="0" hangingPunct="1"/>
            <a:r>
              <a:rPr lang="ru-RU" smtClean="0"/>
              <a:t>Третий уровень</a:t>
            </a:r>
            <a:endParaRPr lang="ru-RU" smtClean="0"/>
          </a:p>
          <a:p>
            <a:pPr lvl="3" eaLnBrk="1" latinLnBrk="0" hangingPunct="1"/>
            <a:r>
              <a:rPr lang="ru-RU" smtClean="0"/>
              <a:t>Четвертый уровень</a:t>
            </a:r>
            <a:endParaRPr lang="ru-RU" smtClean="0"/>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10424271-D929-47B5-8D5C-AB97E1B64FC6}" type="datetimeFigureOut">
              <a:rPr lang="ru-RU" smtClean="0"/>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6B9D8B-5D74-4628-9916-1E6B8B8B5743}" type="slidenum">
              <a:rPr lang="ru-RU" smtClean="0"/>
            </a:fld>
            <a:endParaRPr lang="ru-RU"/>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endParaRPr kumimoji="0" lang="ru-RU" smtClean="0"/>
          </a:p>
        </p:txBody>
      </p:sp>
      <p:sp>
        <p:nvSpPr>
          <p:cNvPr id="4" name="Date Placeholder 3"/>
          <p:cNvSpPr>
            <a:spLocks noGrp="1"/>
          </p:cNvSpPr>
          <p:nvPr>
            <p:ph type="dt" sz="half" idx="10"/>
          </p:nvPr>
        </p:nvSpPr>
        <p:spPr/>
        <p:txBody>
          <a:bodyPr/>
          <a:lstStyle/>
          <a:p>
            <a:fld id="{10424271-D929-47B5-8D5C-AB97E1B64FC6}" type="datetimeFigureOut">
              <a:rPr lang="ru-RU" smtClean="0"/>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6B9D8B-5D74-4628-9916-1E6B8B8B5743}" type="slidenum">
              <a:rPr lang="ru-RU" smtClean="0"/>
            </a:fld>
            <a:endParaRPr lang="ru-RU"/>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endParaRPr lang="ru-RU" smtClean="0"/>
          </a:p>
          <a:p>
            <a:pPr lvl="1" eaLnBrk="1" latinLnBrk="0" hangingPunct="1"/>
            <a:r>
              <a:rPr lang="ru-RU" smtClean="0"/>
              <a:t>Второй уровень</a:t>
            </a:r>
            <a:endParaRPr lang="ru-RU" smtClean="0"/>
          </a:p>
          <a:p>
            <a:pPr lvl="2" eaLnBrk="1" latinLnBrk="0" hangingPunct="1"/>
            <a:r>
              <a:rPr lang="ru-RU" smtClean="0"/>
              <a:t>Третий уровень</a:t>
            </a:r>
            <a:endParaRPr lang="ru-RU" smtClean="0"/>
          </a:p>
          <a:p>
            <a:pPr lvl="3" eaLnBrk="1" latinLnBrk="0" hangingPunct="1"/>
            <a:r>
              <a:rPr lang="ru-RU" smtClean="0"/>
              <a:t>Четвертый уровень</a:t>
            </a:r>
            <a:endParaRPr lang="ru-RU" smtClean="0"/>
          </a:p>
          <a:p>
            <a:pPr lvl="4" eaLnBrk="1" latinLnBrk="0" hangingPunct="1"/>
            <a:r>
              <a:rPr lang="ru-RU" smtClean="0"/>
              <a:t>Пятый уровень</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endParaRPr lang="ru-RU" smtClean="0"/>
          </a:p>
          <a:p>
            <a:pPr lvl="1" eaLnBrk="1" latinLnBrk="0" hangingPunct="1"/>
            <a:r>
              <a:rPr lang="ru-RU" smtClean="0"/>
              <a:t>Второй уровень</a:t>
            </a:r>
            <a:endParaRPr lang="ru-RU" smtClean="0"/>
          </a:p>
          <a:p>
            <a:pPr lvl="2" eaLnBrk="1" latinLnBrk="0" hangingPunct="1"/>
            <a:r>
              <a:rPr lang="ru-RU" smtClean="0"/>
              <a:t>Третий уровень</a:t>
            </a:r>
            <a:endParaRPr lang="ru-RU" smtClean="0"/>
          </a:p>
          <a:p>
            <a:pPr lvl="3" eaLnBrk="1" latinLnBrk="0" hangingPunct="1"/>
            <a:r>
              <a:rPr lang="ru-RU" smtClean="0"/>
              <a:t>Четвертый уровень</a:t>
            </a:r>
            <a:endParaRPr lang="ru-RU" smtClean="0"/>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10424271-D929-47B5-8D5C-AB97E1B64FC6}" type="datetimeFigureOut">
              <a:rPr lang="ru-RU" smtClean="0"/>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26B9D8B-5D74-4628-9916-1E6B8B8B5743}" type="slidenum">
              <a:rPr lang="ru-RU" smtClean="0"/>
            </a:fld>
            <a:endParaRPr lang="ru-RU"/>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endParaRPr kumimoji="0" lang="ru-RU" smtClean="0"/>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endParaRPr kumimoji="0" lang="ru-RU" smtClean="0"/>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endParaRPr lang="ru-RU" smtClean="0"/>
          </a:p>
          <a:p>
            <a:pPr lvl="1" eaLnBrk="1" latinLnBrk="0" hangingPunct="1"/>
            <a:r>
              <a:rPr lang="ru-RU" smtClean="0"/>
              <a:t>Второй уровень</a:t>
            </a:r>
            <a:endParaRPr lang="ru-RU" smtClean="0"/>
          </a:p>
          <a:p>
            <a:pPr lvl="2" eaLnBrk="1" latinLnBrk="0" hangingPunct="1"/>
            <a:r>
              <a:rPr lang="ru-RU" smtClean="0"/>
              <a:t>Третий уровень</a:t>
            </a:r>
            <a:endParaRPr lang="ru-RU" smtClean="0"/>
          </a:p>
          <a:p>
            <a:pPr lvl="3" eaLnBrk="1" latinLnBrk="0" hangingPunct="1"/>
            <a:r>
              <a:rPr lang="ru-RU" smtClean="0"/>
              <a:t>Четвертый уровень</a:t>
            </a:r>
            <a:endParaRPr lang="ru-RU" smtClean="0"/>
          </a:p>
          <a:p>
            <a:pPr lvl="4" eaLnBrk="1" latinLnBrk="0" hangingPunct="1"/>
            <a:r>
              <a:rPr lang="ru-RU" smtClean="0"/>
              <a:t>Пятый уровень</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endParaRPr lang="ru-RU" smtClean="0"/>
          </a:p>
          <a:p>
            <a:pPr lvl="1" eaLnBrk="1" latinLnBrk="0" hangingPunct="1"/>
            <a:r>
              <a:rPr lang="ru-RU" smtClean="0"/>
              <a:t>Второй уровень</a:t>
            </a:r>
            <a:endParaRPr lang="ru-RU" smtClean="0"/>
          </a:p>
          <a:p>
            <a:pPr lvl="2" eaLnBrk="1" latinLnBrk="0" hangingPunct="1"/>
            <a:r>
              <a:rPr lang="ru-RU" smtClean="0"/>
              <a:t>Третий уровень</a:t>
            </a:r>
            <a:endParaRPr lang="ru-RU" smtClean="0"/>
          </a:p>
          <a:p>
            <a:pPr lvl="3" eaLnBrk="1" latinLnBrk="0" hangingPunct="1"/>
            <a:r>
              <a:rPr lang="ru-RU" smtClean="0"/>
              <a:t>Четвертый уровень</a:t>
            </a:r>
            <a:endParaRPr lang="ru-RU" smtClean="0"/>
          </a:p>
          <a:p>
            <a:pPr lvl="4" eaLnBrk="1" latinLnBrk="0" hangingPunct="1"/>
            <a:r>
              <a:rPr lang="ru-RU" smtClean="0"/>
              <a:t>Пятый уровень</a:t>
            </a:r>
            <a:endParaRPr kumimoji="0" lang="en-US"/>
          </a:p>
        </p:txBody>
      </p:sp>
      <p:sp>
        <p:nvSpPr>
          <p:cNvPr id="7" name="Date Placeholder 6"/>
          <p:cNvSpPr>
            <a:spLocks noGrp="1"/>
          </p:cNvSpPr>
          <p:nvPr>
            <p:ph type="dt" sz="half" idx="10"/>
          </p:nvPr>
        </p:nvSpPr>
        <p:spPr/>
        <p:txBody>
          <a:bodyPr/>
          <a:lstStyle/>
          <a:p>
            <a:fld id="{10424271-D929-47B5-8D5C-AB97E1B64FC6}" type="datetimeFigureOut">
              <a:rPr lang="ru-RU" smtClean="0"/>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26B9D8B-5D74-4628-9916-1E6B8B8B5743}" type="slidenum">
              <a:rPr lang="ru-RU" smtClean="0"/>
            </a:fld>
            <a:endParaRPr lang="ru-RU"/>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Date Placeholder 2"/>
          <p:cNvSpPr>
            <a:spLocks noGrp="1"/>
          </p:cNvSpPr>
          <p:nvPr>
            <p:ph type="dt" sz="half" idx="10"/>
          </p:nvPr>
        </p:nvSpPr>
        <p:spPr/>
        <p:txBody>
          <a:bodyPr/>
          <a:lstStyle/>
          <a:p>
            <a:fld id="{10424271-D929-47B5-8D5C-AB97E1B64FC6}" type="datetimeFigureOut">
              <a:rPr lang="ru-RU" smtClean="0"/>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26B9D8B-5D74-4628-9916-1E6B8B8B5743}" type="slidenum">
              <a:rPr lang="ru-RU" smtClean="0"/>
            </a:fld>
            <a:endParaRPr lang="ru-RU"/>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424271-D929-47B5-8D5C-AB97E1B64FC6}" type="datetimeFigureOut">
              <a:rPr lang="ru-RU" smtClean="0"/>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26B9D8B-5D74-4628-9916-1E6B8B8B5743}" type="slidenum">
              <a:rPr lang="ru-RU" smtClean="0"/>
            </a:fld>
            <a:endParaRPr lang="ru-RU"/>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endParaRPr kumimoji="0" lang="ru-RU" smtClean="0"/>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endParaRPr lang="ru-RU" smtClean="0"/>
          </a:p>
          <a:p>
            <a:pPr lvl="1" eaLnBrk="1" latinLnBrk="0" hangingPunct="1"/>
            <a:r>
              <a:rPr lang="ru-RU" smtClean="0"/>
              <a:t>Второй уровень</a:t>
            </a:r>
            <a:endParaRPr lang="ru-RU" smtClean="0"/>
          </a:p>
          <a:p>
            <a:pPr lvl="2" eaLnBrk="1" latinLnBrk="0" hangingPunct="1"/>
            <a:r>
              <a:rPr lang="ru-RU" smtClean="0"/>
              <a:t>Третий уровень</a:t>
            </a:r>
            <a:endParaRPr lang="ru-RU" smtClean="0"/>
          </a:p>
          <a:p>
            <a:pPr lvl="3" eaLnBrk="1" latinLnBrk="0" hangingPunct="1"/>
            <a:r>
              <a:rPr lang="ru-RU" smtClean="0"/>
              <a:t>Четвертый уровень</a:t>
            </a:r>
            <a:endParaRPr lang="ru-RU" smtClean="0"/>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10424271-D929-47B5-8D5C-AB97E1B64FC6}" type="datetimeFigureOut">
              <a:rPr lang="ru-RU" smtClean="0"/>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26B9D8B-5D74-4628-9916-1E6B8B8B5743}" type="slidenum">
              <a:rPr lang="ru-RU" smtClean="0"/>
            </a:fld>
            <a:endParaRPr lang="ru-RU"/>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Рисунок с подписью">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endParaRPr kumimoji="0" lang="ru-RU" smtClean="0"/>
          </a:p>
        </p:txBody>
      </p:sp>
      <p:sp>
        <p:nvSpPr>
          <p:cNvPr id="5" name="Date Placeholder 4"/>
          <p:cNvSpPr>
            <a:spLocks noGrp="1"/>
          </p:cNvSpPr>
          <p:nvPr>
            <p:ph type="dt" sz="half" idx="10"/>
          </p:nvPr>
        </p:nvSpPr>
        <p:spPr/>
        <p:txBody>
          <a:bodyPr/>
          <a:lstStyle/>
          <a:p>
            <a:fld id="{10424271-D929-47B5-8D5C-AB97E1B64FC6}" type="datetimeFigureOut">
              <a:rPr lang="ru-RU" smtClean="0"/>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8077200" y="6356350"/>
            <a:ext cx="609600" cy="365125"/>
          </a:xfrm>
        </p:spPr>
        <p:txBody>
          <a:bodyPr/>
          <a:lstStyle/>
          <a:p>
            <a:fld id="{826B9D8B-5D74-4628-9916-1E6B8B8B5743}" type="slidenum">
              <a:rPr lang="ru-RU" smtClean="0"/>
            </a:fld>
            <a:endParaRPr lang="ru-RU"/>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Freeform 9"/>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endParaRPr kumimoji="0" lang="ru-RU" smtClean="0"/>
          </a:p>
          <a:p>
            <a:pPr lvl="1" eaLnBrk="1" latinLnBrk="0" hangingPunct="1"/>
            <a:r>
              <a:rPr kumimoji="0" lang="ru-RU" smtClean="0"/>
              <a:t>Второй уровень</a:t>
            </a:r>
            <a:endParaRPr kumimoji="0" lang="ru-RU" smtClean="0"/>
          </a:p>
          <a:p>
            <a:pPr lvl="2" eaLnBrk="1" latinLnBrk="0" hangingPunct="1"/>
            <a:r>
              <a:rPr kumimoji="0" lang="ru-RU" smtClean="0"/>
              <a:t>Третий уровень</a:t>
            </a:r>
            <a:endParaRPr kumimoji="0" lang="ru-RU" smtClean="0"/>
          </a:p>
          <a:p>
            <a:pPr lvl="3" eaLnBrk="1" latinLnBrk="0" hangingPunct="1"/>
            <a:r>
              <a:rPr kumimoji="0" lang="ru-RU" smtClean="0"/>
              <a:t>Четвертый уровень</a:t>
            </a:r>
            <a:endParaRPr kumimoji="0" lang="ru-RU" smtClean="0"/>
          </a:p>
          <a:p>
            <a:pPr lvl="4" eaLnBrk="1" latinLnBrk="0" hangingPunct="1"/>
            <a:r>
              <a:rPr kumimoji="0" lang="ru-RU" smtClean="0"/>
              <a:t>Пятый уровень</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0424271-D929-47B5-8D5C-AB97E1B64FC6}" type="datetimeFigureOut">
              <a:rPr lang="ru-RU" smtClean="0"/>
            </a:fld>
            <a:endParaRPr lang="ru-R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26B9D8B-5D74-4628-9916-1E6B8B8B5743}" type="slidenum">
              <a:rPr lang="ru-RU" smtClean="0"/>
            </a:fld>
            <a:endParaRPr lang="ru-RU"/>
          </a:p>
        </p:txBody>
      </p:sp>
      <p:grpSp>
        <p:nvGrpSpPr>
          <p:cNvPr id="2" name="Group 1"/>
          <p:cNvGrpSpPr/>
          <p:nvPr/>
        </p:nvGrpSpPr>
        <p:grpSpPr>
          <a:xfrm>
            <a:off x="-19017" y="202408"/>
            <a:ext cx="9180548" cy="649224"/>
            <a:chOff x="-19045" y="216550"/>
            <a:chExt cx="9180548" cy="649224"/>
          </a:xfrm>
        </p:grpSpPr>
        <p:sp>
          <p:nvSpPr>
            <p:cNvPr id="12" name="Freeform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7.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13.jpeg"/><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Прямоугольник 3"/>
          <p:cNvSpPr/>
          <p:nvPr/>
        </p:nvSpPr>
        <p:spPr>
          <a:xfrm>
            <a:off x="1905000" y="304800"/>
            <a:ext cx="5334000" cy="2306955"/>
          </a:xfrm>
          <a:prstGeom prst="rect">
            <a:avLst/>
          </a:prstGeom>
        </p:spPr>
        <p:txBody>
          <a:bodyPr wrap="square">
            <a:spAutoFit/>
          </a:bodyPr>
          <a:p>
            <a:r>
              <a:rPr lang="ru-RU" altLang="x-none" sz="3600" b="1" dirty="0">
                <a:solidFill>
                  <a:srgbClr val="0E2871"/>
                </a:solidFill>
                <a:latin typeface="Times New Roman" panose="02020603050405020304" pitchFamily="18" charset="0"/>
                <a:cs typeface="Times New Roman" panose="02020603050405020304" pitchFamily="18" charset="0"/>
              </a:rPr>
              <a:t>ФГБОУ ВО КГЭУ</a:t>
            </a:r>
            <a:br>
              <a:rPr lang="ru-RU" altLang="x-none" sz="3600" b="1" dirty="0">
                <a:solidFill>
                  <a:srgbClr val="0E2871"/>
                </a:solidFill>
                <a:latin typeface="Times New Roman" panose="02020603050405020304" pitchFamily="18" charset="0"/>
                <a:cs typeface="Times New Roman" panose="02020603050405020304" pitchFamily="18" charset="0"/>
              </a:rPr>
            </a:br>
            <a:r>
              <a:rPr lang="ru-RU" altLang="x-none" sz="3600" b="1" dirty="0">
                <a:solidFill>
                  <a:srgbClr val="0E2871"/>
                </a:solidFill>
                <a:latin typeface="Times New Roman" panose="02020603050405020304" pitchFamily="18" charset="0"/>
                <a:cs typeface="Times New Roman" panose="02020603050405020304" pitchFamily="18" charset="0"/>
              </a:rPr>
              <a:t>кафедра: «Иностранный язык».</a:t>
            </a:r>
            <a:br>
              <a:rPr lang="ru-RU" altLang="x-none" sz="3600" b="1" dirty="0">
                <a:solidFill>
                  <a:srgbClr val="0E2871"/>
                </a:solidFill>
                <a:latin typeface="Times New Roman" panose="02020603050405020304" pitchFamily="18" charset="0"/>
                <a:cs typeface="Times New Roman" panose="02020603050405020304" pitchFamily="18" charset="0"/>
              </a:rPr>
            </a:br>
            <a:endParaRPr lang="ru-RU" altLang="x-none" sz="3600" b="1" dirty="0">
              <a:solidFill>
                <a:srgbClr val="0E2871"/>
              </a:solidFill>
              <a:latin typeface="Times New Roman" panose="02020603050405020304" pitchFamily="18" charset="0"/>
              <a:ea typeface="Times New Roman" panose="02020603050405020304" pitchFamily="18" charset="0"/>
            </a:endParaRPr>
          </a:p>
        </p:txBody>
      </p:sp>
      <p:sp>
        <p:nvSpPr>
          <p:cNvPr id="5" name="Прямоугольник 4"/>
          <p:cNvSpPr/>
          <p:nvPr/>
        </p:nvSpPr>
        <p:spPr>
          <a:xfrm>
            <a:off x="487680" y="1910080"/>
            <a:ext cx="6751320" cy="3322955"/>
          </a:xfrm>
          <a:prstGeom prst="rect">
            <a:avLst/>
          </a:prstGeom>
        </p:spPr>
        <p:txBody>
          <a:bodyPr wrap="square">
            <a:spAutoFit/>
          </a:bodyPr>
          <a:p>
            <a:pPr algn="ctr"/>
            <a:br>
              <a:rPr lang="ru-RU" altLang="x-none" dirty="0">
                <a:latin typeface="Arial" panose="020B0604020202020204" pitchFamily="34" charset="0"/>
              </a:rPr>
            </a:br>
            <a:r>
              <a:rPr lang="ru-RU" altLang="x-none" sz="3600" b="1" dirty="0">
                <a:solidFill>
                  <a:srgbClr val="0E2871"/>
                </a:solidFill>
                <a:latin typeface="Times New Roman" panose="02020603050405020304" pitchFamily="18" charset="0"/>
                <a:cs typeface="Times New Roman" panose="02020603050405020304" pitchFamily="18" charset="0"/>
              </a:rPr>
              <a:t>Презентация по дисциплине: «Немецкиий язык»</a:t>
            </a:r>
            <a:r>
              <a:rPr sz="3600" b="1" dirty="0">
                <a:solidFill>
                  <a:srgbClr val="0E2871"/>
                </a:solidFill>
                <a:latin typeface="Times New Roman" panose="02020603050405020304" pitchFamily="18" charset="0"/>
                <a:cs typeface="Times New Roman" panose="02020603050405020304" pitchFamily="18" charset="0"/>
              </a:rPr>
              <a:t> </a:t>
            </a:r>
            <a:endParaRPr lang="ru-RU" altLang="x-none" sz="3600" b="1" dirty="0">
              <a:solidFill>
                <a:srgbClr val="0E2871"/>
              </a:solidFill>
              <a:latin typeface="Times New Roman" panose="02020603050405020304" pitchFamily="18" charset="0"/>
              <a:cs typeface="Times New Roman" panose="02020603050405020304" pitchFamily="18" charset="0"/>
            </a:endParaRPr>
          </a:p>
          <a:p>
            <a:pPr algn="ctr"/>
            <a:r>
              <a:rPr lang="ru-RU" sz="4000" b="1" dirty="0" smtClean="0">
                <a:ln/>
                <a:solidFill>
                  <a:schemeClr val="accent1"/>
                </a:solidFill>
                <a:effectLst>
                  <a:outerShdw blurRad="38100" dist="25400" dir="5400000" algn="ctr" rotWithShape="0">
                    <a:srgbClr val="6E747A">
                      <a:alpha val="43000"/>
                    </a:srgbClr>
                  </a:outerShdw>
                </a:effectLst>
                <a:sym typeface="+mn-ea"/>
              </a:rPr>
              <a:t>Globale Erwärmung</a:t>
            </a:r>
            <a:endParaRPr lang="ru-RU" sz="4000" b="1" dirty="0" smtClean="0">
              <a:ln w="38100">
                <a:solidFill>
                  <a:srgbClr val="002060"/>
                </a:solidFill>
              </a:ln>
              <a:solidFill>
                <a:srgbClr val="C00000"/>
              </a:solidFill>
            </a:endParaRPr>
          </a:p>
          <a:p>
            <a:pPr algn="ctr"/>
            <a:br>
              <a:rPr lang="ru-RU" altLang="x-none" sz="4000" b="1" dirty="0">
                <a:solidFill>
                  <a:srgbClr val="0E2871"/>
                </a:solidFill>
                <a:latin typeface="Times New Roman" panose="02020603050405020304" pitchFamily="18" charset="0"/>
                <a:cs typeface="Times New Roman" panose="02020603050405020304" pitchFamily="18" charset="0"/>
              </a:rPr>
            </a:br>
            <a:r>
              <a:rPr lang="ru-RU" altLang="x-none" sz="4000" b="1" dirty="0">
                <a:solidFill>
                  <a:srgbClr val="0E2871"/>
                </a:solidFill>
                <a:latin typeface="Times New Roman" panose="02020603050405020304" pitchFamily="18" charset="0"/>
                <a:cs typeface="Times New Roman" panose="02020603050405020304" pitchFamily="18" charset="0"/>
              </a:rPr>
              <a:t>.</a:t>
            </a:r>
            <a:endParaRPr lang="ru-RU" altLang="x-none" b="1" dirty="0">
              <a:solidFill>
                <a:srgbClr val="0E2871"/>
              </a:solidFill>
              <a:latin typeface="Times New Roman" panose="02020603050405020304" pitchFamily="18" charset="0"/>
              <a:ea typeface="Times New Roman" panose="02020603050405020304" pitchFamily="18" charset="0"/>
            </a:endParaRPr>
          </a:p>
        </p:txBody>
      </p:sp>
      <p:sp>
        <p:nvSpPr>
          <p:cNvPr id="6" name="Прямоугольник 5"/>
          <p:cNvSpPr/>
          <p:nvPr/>
        </p:nvSpPr>
        <p:spPr>
          <a:xfrm>
            <a:off x="5943600" y="4953000"/>
            <a:ext cx="3200400" cy="1476375"/>
          </a:xfrm>
          <a:prstGeom prst="rect">
            <a:avLst/>
          </a:prstGeom>
        </p:spPr>
        <p:txBody>
          <a:bodyPr wrap="square">
            <a:spAutoFit/>
          </a:bodyPr>
          <a:p>
            <a:pPr algn="l"/>
            <a:r>
              <a:rPr lang="ru-RU" altLang="x-none" b="1" dirty="0">
                <a:solidFill>
                  <a:srgbClr val="0E2871"/>
                </a:solidFill>
                <a:latin typeface="Times New Roman" panose="02020603050405020304" pitchFamily="18" charset="0"/>
                <a:cs typeface="Times New Roman" panose="02020603050405020304" pitchFamily="18" charset="0"/>
              </a:rPr>
              <a:t>Выполнил</a:t>
            </a:r>
            <a:endParaRPr lang="ru-RU" altLang="x-none" b="1" dirty="0">
              <a:solidFill>
                <a:srgbClr val="0E2871"/>
              </a:solidFill>
              <a:latin typeface="Times New Roman" panose="02020603050405020304" pitchFamily="18" charset="0"/>
              <a:cs typeface="Times New Roman" panose="02020603050405020304" pitchFamily="18" charset="0"/>
            </a:endParaRPr>
          </a:p>
          <a:p>
            <a:pPr algn="l"/>
            <a:r>
              <a:rPr lang="ru-RU" altLang="x-none" b="1" dirty="0">
                <a:solidFill>
                  <a:srgbClr val="0E2871"/>
                </a:solidFill>
                <a:latin typeface="Times New Roman" panose="02020603050405020304" pitchFamily="18" charset="0"/>
                <a:cs typeface="Times New Roman" panose="02020603050405020304" pitchFamily="18" charset="0"/>
              </a:rPr>
              <a:t>студентк:Байрамгалиев А.И. гр.ЭЭ-10-19</a:t>
            </a:r>
            <a:endParaRPr lang="ru-RU" altLang="x-none" b="1" dirty="0">
              <a:solidFill>
                <a:srgbClr val="0E2871"/>
              </a:solidFill>
              <a:latin typeface="Times New Roman" panose="02020603050405020304" pitchFamily="18" charset="0"/>
              <a:cs typeface="Times New Roman" panose="02020603050405020304" pitchFamily="18" charset="0"/>
            </a:endParaRPr>
          </a:p>
          <a:p>
            <a:pPr algn="l"/>
            <a:r>
              <a:rPr lang="ru-RU" altLang="x-none" b="1" dirty="0">
                <a:solidFill>
                  <a:srgbClr val="0E2871"/>
                </a:solidFill>
                <a:latin typeface="Times New Roman" panose="02020603050405020304" pitchFamily="18" charset="0"/>
                <a:cs typeface="Times New Roman" panose="02020603050405020304" pitchFamily="18" charset="0"/>
              </a:rPr>
              <a:t>Проверила:доцент Максимова А.Б.</a:t>
            </a:r>
            <a:endParaRPr lang="ru-RU" altLang="x-none" b="1" dirty="0">
              <a:solidFill>
                <a:srgbClr val="0E2871"/>
              </a:solidFill>
              <a:latin typeface="Times New Roman" panose="02020603050405020304" pitchFamily="18" charset="0"/>
              <a:ea typeface="Times New Roman" panose="02020603050405020304" pitchFamily="18" charset="0"/>
            </a:endParaRPr>
          </a:p>
        </p:txBody>
      </p:sp>
      <p:sp>
        <p:nvSpPr>
          <p:cNvPr id="7" name="Прямоугольник 6"/>
          <p:cNvSpPr/>
          <p:nvPr/>
        </p:nvSpPr>
        <p:spPr>
          <a:xfrm>
            <a:off x="3810000" y="6324600"/>
            <a:ext cx="1358900" cy="338138"/>
          </a:xfrm>
          <a:prstGeom prst="rect">
            <a:avLst/>
          </a:prstGeom>
        </p:spPr>
        <p:txBody>
          <a:bodyPr wrap="none">
            <a:spAutoFit/>
          </a:bodyPr>
          <a:p>
            <a:r>
              <a:rPr lang="ru-RU" altLang="x-none" b="1" dirty="0">
                <a:solidFill>
                  <a:srgbClr val="0E2871"/>
                </a:solidFill>
                <a:latin typeface="Times New Roman" panose="02020603050405020304" pitchFamily="18" charset="0"/>
                <a:cs typeface="Times New Roman" panose="02020603050405020304" pitchFamily="18" charset="0"/>
              </a:rPr>
              <a:t>Казань 2020</a:t>
            </a:r>
            <a:r>
              <a:rPr lang="ru-RU" altLang="x-none" dirty="0">
                <a:latin typeface="Times New Roman" panose="02020603050405020304" pitchFamily="18" charset="0"/>
                <a:cs typeface="Times New Roman" panose="02020603050405020304" pitchFamily="18" charset="0"/>
              </a:rPr>
              <a:t>.</a:t>
            </a:r>
            <a:endParaRPr lang="ru-RU" altLang="x-none" dirty="0">
              <a:latin typeface="Times New Roman" panose="02020603050405020304" pitchFamily="18" charset="0"/>
              <a:ea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55576" y="836712"/>
            <a:ext cx="7715075" cy="2806602"/>
          </a:xfrm>
          <a:prstGeom prst="rect">
            <a:avLst/>
          </a:prstGeom>
          <a:noFill/>
        </p:spPr>
        <p:txBody>
          <a:bodyPr wrap="square" lIns="91440" tIns="45720" rIns="91440" bIns="45720">
            <a:prstTxWarp prst="textWave2">
              <a:avLst>
                <a:gd name="adj1" fmla="val 12500"/>
                <a:gd name="adj2" fmla="val -1685"/>
              </a:avLst>
            </a:prstTxWarp>
            <a:spAutoFit/>
            <a:scene3d>
              <a:camera prst="orthographicFront"/>
              <a:lightRig rig="balanced" dir="t">
                <a:rot lat="0" lon="0" rev="2100000"/>
              </a:lightRig>
            </a:scene3d>
            <a:sp3d extrusionH="57150" prstMaterial="metal">
              <a:bevelT w="38100" h="25400"/>
              <a:contourClr>
                <a:schemeClr val="bg2"/>
              </a:contourClr>
            </a:sp3d>
          </a:bodyPr>
          <a:lstStyle/>
          <a:p>
            <a:pPr algn="ctr"/>
            <a:r>
              <a:rPr lang="ru-RU" sz="5400" b="1" dirty="0" smtClean="0">
                <a:ln w="38100">
                  <a:solidFill>
                    <a:srgbClr val="002060"/>
                  </a:solidFill>
                </a:ln>
                <a:solidFill>
                  <a:srgbClr val="C00000"/>
                </a:solidFill>
              </a:rPr>
              <a:t>Globale Erwärmung</a:t>
            </a:r>
            <a:endParaRPr lang="ru-RU" sz="5400" b="1" dirty="0" smtClean="0">
              <a:ln w="38100">
                <a:solidFill>
                  <a:srgbClr val="002060"/>
                </a:solidFill>
              </a:ln>
              <a:solidFill>
                <a:srgbClr val="C00000"/>
              </a:solidFill>
            </a:endParaRPr>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ok.ya1.ru/uploads/posts/2009-09/1252317232_20.jp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3042288" cy="421661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newsimg.bbc.co.uk/media/images/42782000/jpg/_42782465_australia416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2288" y="0"/>
            <a:ext cx="6101712" cy="421661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a57.foxnews.com/www.foxnews.com/images/330512/350/450/0_21_greenland_melt_flow.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9256" y="4216611"/>
            <a:ext cx="2124744" cy="2641389"/>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frame8.loadup.ru/7a/cf/749744.8.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06" y="4216610"/>
            <a:ext cx="3810000" cy="2641389"/>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www.hotreckers.com/wp-content/uploads/2013/03/cityfreeze.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8652" y="4216610"/>
            <a:ext cx="3280604" cy="264139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96" y="716652"/>
            <a:ext cx="9137104" cy="5631180"/>
          </a:xfrm>
          <a:prstGeom prst="rect">
            <a:avLst/>
          </a:prstGeom>
        </p:spPr>
        <p:txBody>
          <a:bodyPr wrap="square">
            <a:spAutoFit/>
          </a:bodyPr>
          <a:lstStyle/>
          <a:p>
            <a:r>
              <a:rPr lang="ru-RU" b="0" i="0" dirty="0" smtClean="0">
                <a:solidFill>
                  <a:srgbClr val="000000"/>
                </a:solidFill>
                <a:effectLst/>
                <a:latin typeface="Verdana" panose="020B0604030504040204"/>
              </a:rPr>
              <a:t>	</a:t>
            </a:r>
            <a:r>
              <a:rPr lang="ru-RU" sz="2000" b="0" i="0" dirty="0" smtClean="0">
                <a:effectLst/>
                <a:latin typeface="Verdana" panose="020B0604030504040204"/>
              </a:rPr>
              <a:t>Vor unseren Augen haben sich die Kalendertermine der Jahreszeiten immer öfter verschoben. Dieser Trend tritt nicht nur in Russland auf. In einigen Jahrzehnten wird Europa von beispiellosen Schneefällen angegriffen, während des Winters fallen Regenfälle und lange Regenfälle auf Sie, oder aufgrund der plötzlichen Erwärmung beginnt eine schnelle Schneeschmelze, aus den ufern kommen Flüsse, die zu einer überschwemmung von großen Flächen führt. Überschwemmungen verursachen nicht nur enorme materielle Schäden, sondern verursachen auch Opfer unter den Menschen. 	Gleichzeitig wurde in der westlichen Hemisphäre auf die USA und Mexiko im Sommer eine unerträgliche Hitze, die von starken Gewittern und mächtigen Tornados begleitet wird, getroffen. Das Wetter schien verrückt zu sein. In verschiedenen teilen der Welt wütet Sie auf Ihre Weise. Immer mehr Menschen begannen sich zu Fragen – warum passiert das? Was ist der Grund für die Störungen, die das Klimasystem unseres Planeten aus dem Gleichgewicht gebracht haben? Die Antwort ist eine-alle klimatischen Veränderungen treten aufgrund der globalen Erwärmung auf.</a:t>
            </a:r>
            <a:endParaRPr lang="ru-RU" sz="2000" b="0" i="0" dirty="0" smtClean="0">
              <a:effectLst/>
              <a:latin typeface="Verdana" panose="020B0604030504040204"/>
            </a:endParaRPr>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6988"/>
            <a:ext cx="9144000" cy="4922520"/>
          </a:xfrm>
        </p:spPr>
        <p:txBody>
          <a:bodyPr>
            <a:normAutofit fontScale="25000"/>
          </a:bodyPr>
          <a:lstStyle/>
          <a:p>
            <a:pPr marL="0" indent="0">
              <a:buNone/>
            </a:pPr>
            <a:r>
              <a:rPr lang="ru-RU" sz="2800" dirty="0" smtClean="0">
                <a:solidFill>
                  <a:srgbClr val="000000"/>
                </a:solidFill>
                <a:latin typeface="Verdana" panose="020B0604030504040204"/>
              </a:rPr>
              <a:t>	</a:t>
            </a:r>
            <a:r>
              <a:rPr lang="ru-RU" sz="7200" dirty="0">
                <a:latin typeface="Verdana" panose="020B0604030504040204"/>
              </a:rPr>
              <a:t>In der Geschichte des Klimas der Erde sind solche Naturkatastrophen und Anomalien der Natur nicht die einzigen. In der Vergangenheit gab es auch unwetterereignisse. Alte Chroniken zeigen, dass in der Zeit des Alten ägypten sogar der NiL gefroren war und das Schwarze Meer manchmal mit Eis bedeckt war. Oft gefroren und Bosporus, und so sehr, dass die Eiskruste Menschen bewegen konnte. Dies geschah während der kleinen Eiszeit (X1U - Ende des X1X Jahrhunderts). Während dieser Zeit wurde Grönland (das von den Wikingern wegen des warmen Klimas als Grünes Land bezeichnet wurde) mit Eis bedeckt, das bis heute dort ist.</a:t>
            </a:r>
            <a:endParaRPr lang="ru-RU" sz="7200" dirty="0">
              <a:latin typeface="Verdana" panose="020B0604030504040204"/>
            </a:endParaRPr>
          </a:p>
          <a:p>
            <a:pPr marL="0" indent="0">
              <a:buNone/>
            </a:pPr>
            <a:r>
              <a:rPr lang="ru-RU" sz="7200" dirty="0">
                <a:latin typeface="Verdana" panose="020B0604030504040204"/>
              </a:rPr>
              <a:t>	Als Folge der globalen Erwärmung (im Laufe des übergangs eines Klimas in einen anderen) kommt das Klimasystem in einen instabilen Zustand. Dieser Zustand verursacht Extreme Wetterbedingungen (Naturkatastrophen). Dazu gehören Hurrikane, Tornados, Dürren, Trockenheit, reichlich Schneefall und Frost, Schauer, Hagel, Dauerregen. An Naturkatastrophen kann man sich nicht gewöhnen. Sie richten enormen Sachschaden an und führen zu großen menschlichen opfern. Wie Beobachtungen zeigen, treten Naturkatastrophen immer häufiger auf. Von der Störung des Klimasystems zeugt auch, dass es immer schwieriger wird, Vorhersagen für Naturkatastrophen zu treffen. Dies bestätigt einmal mehr den Umstand, dass sich das Klima verändert und dieser Wandel so lange wie möglich stattfinden kann.</a:t>
            </a:r>
            <a:endParaRPr lang="ru-RU" sz="7200" dirty="0">
              <a:latin typeface="Verdana" panose="020B0604030504040204"/>
            </a:endParaRPr>
          </a:p>
        </p:txBody>
      </p:sp>
      <p:pic>
        <p:nvPicPr>
          <p:cNvPr id="2050" name="Picture 2" descr="http://potok.ua/uploads/posts/2013-11/1383476026_global-warming-image.jp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55575" y="4869160"/>
            <a:ext cx="2593692" cy="191707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gor-news.ru/wp-content/uploads/2011/10/26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59832" y="4869160"/>
            <a:ext cx="2880320" cy="176522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www.minem.gob.pe/images/galeria/CAMBIO_CLIMATICO_2011-u535v12z87z.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72200" y="4869160"/>
            <a:ext cx="2664296" cy="184678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428596" y="1000108"/>
            <a:ext cx="7848872" cy="4110725"/>
          </a:xfrm>
          <a:prstGeom prst="rect">
            <a:avLst/>
          </a:prstGeom>
          <a:noFill/>
        </p:spPr>
        <p:txBody>
          <a:bodyPr wrap="none" lIns="91440" tIns="45720" rIns="91440" bIns="45720">
            <a:prstTxWarp prst="textWave1">
              <a:avLst/>
            </a:prstTxWarp>
            <a:spAutoFit/>
            <a:scene3d>
              <a:camera prst="orthographicFront"/>
              <a:lightRig rig="balanced" dir="t">
                <a:rot lat="0" lon="0" rev="2100000"/>
              </a:lightRig>
            </a:scene3d>
            <a:sp3d extrusionH="57150" prstMaterial="metal">
              <a:bevelT w="38100" h="25400"/>
              <a:contourClr>
                <a:schemeClr val="bg2"/>
              </a:contourClr>
            </a:sp3d>
          </a:bodyPr>
          <a:lstStyle/>
          <a:p>
            <a:pPr algn="ctr"/>
            <a:r>
              <a:rPr lang="ru-RU" sz="5400" b="1" dirty="0" smtClean="0">
                <a:ln w="50800"/>
                <a:solidFill>
                  <a:srgbClr val="C00000"/>
                </a:solidFill>
              </a:rPr>
              <a:t>Konsequenz</a:t>
            </a:r>
            <a:endParaRPr lang="ru-RU" sz="5400" b="1" dirty="0" smtClean="0">
              <a:ln w="50800"/>
              <a:solidFill>
                <a:srgbClr val="C00000"/>
              </a:solidFill>
            </a:endParaRPr>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normAutofit lnSpcReduction="20000"/>
          </a:bodyPr>
          <a:p>
            <a:r>
              <a:rPr lang="ru-RU" altLang="en-US"/>
              <a:t>1 Zerstörung von ökosystemen</a:t>
            </a:r>
            <a:endParaRPr lang="ru-RU" altLang="en-US"/>
          </a:p>
          <a:p>
            <a:r>
              <a:rPr lang="ru-RU" altLang="en-US"/>
              <a:t>2 Verlust der Artenvielfalt</a:t>
            </a:r>
            <a:endParaRPr lang="ru-RU" altLang="en-US"/>
          </a:p>
          <a:p>
            <a:r>
              <a:rPr lang="ru-RU" altLang="en-US"/>
              <a:t>3 Konflikte und Kriege</a:t>
            </a:r>
            <a:endParaRPr lang="ru-RU" altLang="en-US"/>
          </a:p>
          <a:p>
            <a:r>
              <a:rPr lang="ru-RU" altLang="en-US"/>
              <a:t>4 Wirtschaftliche Auswirkungen</a:t>
            </a:r>
            <a:endParaRPr lang="ru-RU" altLang="en-US"/>
          </a:p>
          <a:p>
            <a:r>
              <a:rPr lang="ru-RU" altLang="en-US"/>
              <a:t>5 Krankheiten</a:t>
            </a:r>
            <a:endParaRPr lang="ru-RU" altLang="en-US"/>
          </a:p>
          <a:p>
            <a:r>
              <a:rPr lang="ru-RU" altLang="en-US"/>
              <a:t>6 Dürre</a:t>
            </a:r>
            <a:endParaRPr lang="ru-RU" altLang="en-US"/>
          </a:p>
          <a:p>
            <a:r>
              <a:rPr lang="ru-RU" altLang="en-US"/>
              <a:t>7 Stürme und überschwemmungen</a:t>
            </a:r>
            <a:endParaRPr lang="ru-RU" altLang="en-US"/>
          </a:p>
          <a:p>
            <a:r>
              <a:rPr lang="ru-RU" altLang="en-US"/>
              <a:t>8 Die charakteristische Wärme</a:t>
            </a:r>
            <a:endParaRPr lang="ru-RU" altLang="en-US"/>
          </a:p>
          <a:p>
            <a:r>
              <a:rPr lang="ru-RU" altLang="en-US"/>
              <a:t>9 Verringerung der Anzahl der Gletscher</a:t>
            </a:r>
            <a:endParaRPr lang="ru-RU" altLang="en-US"/>
          </a:p>
          <a:p>
            <a:r>
              <a:rPr lang="ru-RU" altLang="en-US"/>
              <a:t>10 Steigender Meeresspiegel</a:t>
            </a:r>
            <a:endParaRPr lang="ru-RU" altLang="en-US"/>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www.greenpeace.org/russia/Global/russia/image/climate/%D0%9F%D0%BE%D1%81%D0%BB%D0%B5%D0%B4%D1%81%D1%82%D0%B2%D0%B8%D1%8F%20%D0%B3%D0%BB%D0%BE%D0%B1%D0%B0%D0%BB%D1%8C%D0%BD%D0%BE%D0%B3%D0%BE%20%D0%BF%D0%BE%D1%82%D0%B5%D0%BF%D0%BB%D0%B5%D0%BD%D0%B8%D1%8F.jp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5832649" cy="4160624"/>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copypast.ru/foto5/1110/water_1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4167681"/>
            <a:ext cx="5832650" cy="2690320"/>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http://s44.radikal.ru/i105/1005/b7/a077982d8d9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7546" y="0"/>
            <a:ext cx="3346454" cy="3364421"/>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http://new.topwar.ru/uploads/images/2012/927/nqrb68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32649" y="3364421"/>
            <a:ext cx="3311351" cy="34911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0</TotalTime>
  <Words>2984</Words>
  <Application>WPS Presentation</Application>
  <PresentationFormat>Экран (4:3)</PresentationFormat>
  <Paragraphs>32</Paragraphs>
  <Slides>8</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8</vt:i4>
      </vt:variant>
    </vt:vector>
  </HeadingPairs>
  <TitlesOfParts>
    <vt:vector size="22" baseType="lpstr">
      <vt:lpstr>Arial</vt:lpstr>
      <vt:lpstr>SimSun</vt:lpstr>
      <vt:lpstr>Wingdings</vt:lpstr>
      <vt:lpstr>Wingdings 2</vt:lpstr>
      <vt:lpstr>Verdana</vt:lpstr>
      <vt:lpstr>Constantia</vt:lpstr>
      <vt:lpstr>Microsoft YaHei</vt:lpstr>
      <vt:lpstr/>
      <vt:lpstr>Arial Unicode MS</vt:lpstr>
      <vt:lpstr>Calibri</vt:lpstr>
      <vt:lpstr>Wingdings</vt:lpstr>
      <vt:lpstr>AMGDT</vt:lpstr>
      <vt:lpstr>Times New Roman</vt:lpstr>
      <vt:lpstr>Поток</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MSI</dc:creator>
  <cp:lastModifiedBy>Азамат</cp:lastModifiedBy>
  <cp:revision>15</cp:revision>
  <dcterms:created xsi:type="dcterms:W3CDTF">2013-11-06T15:27:00Z</dcterms:created>
  <dcterms:modified xsi:type="dcterms:W3CDTF">2020-05-11T10:40:41Z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1049-11.2.0.9327</vt:lpwstr>
  </property>
</Properties>
</file>