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C94E-D386-4A1F-9173-1179B8685174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2159C-C5CF-427F-BDBD-A393339AC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F1718-C5DD-48E0-AB4E-C78B4BE8108E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B883E-1F92-4B59-8A00-E4FF5D56E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34FA-BCF9-443D-832E-CA548F537ECF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07DE4-C6B6-4F4F-985C-5308DDB6D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D410B-E1DA-413D-B491-6A5D65379624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3AF6F-5C58-4FEE-8AFD-AB6BF029E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0ACC1-C51C-40D9-B17A-C4BB68380AC3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3652D-E477-4A11-A99B-CB3E3A7F4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A4FB7-770C-4119-AE78-0651B70FF874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DF58-353F-4E46-8259-5770C78E6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2BEA-DE25-48A0-A232-586A5A2B1914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FAFCB-3282-4F7E-B20F-268CF7B1C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93C4D-AEA3-4859-8CF2-0C435CBB1207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DAE4-E8A3-46F7-8911-1761B4FEA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C96B-997E-4012-B9BA-C4A2C09AADAD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10FB-5D7E-4E35-98F0-A1A4AB664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86CEF-8BC0-4CDD-B687-AAC315228CC8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6349D-BE18-44B7-ADD3-6F5D20FF2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1788-94A2-4848-9293-6FD225A54DAD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4557-CC76-41B3-A47B-8B75A0EFC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FD86D4-5F0D-4BBF-BBE5-B7928F653AD3}" type="datetimeFigureOut">
              <a:rPr lang="ru-RU"/>
              <a:pPr>
                <a:defRPr/>
              </a:pPr>
              <a:t>14.12.2011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2F90F0-0BF5-467C-9A67-B5A65FF92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8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6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1%80%D0%B8%D1%80%D0%BE%D0%B4%D0%BE%D0%BF%D0%BE%D0%BB%D1%8C%D0%B7%D0%BE%D0%B2%D0%B0%D0%BD%D0%B8%D0%B5" TargetMode="External"/><Relationship Id="rId3" Type="http://schemas.openxmlformats.org/officeDocument/2006/relationships/hyperlink" Target="http://ru.wikipedia.org/wiki/%D0%A0%D0%B5%D1%81%D1%83%D1%80%D1%81" TargetMode="External"/><Relationship Id="rId7" Type="http://schemas.openxmlformats.org/officeDocument/2006/relationships/hyperlink" Target="http://ru.wikipedia.org/wiki/%D0%97%D0%B0%D0%B3%D1%80%D1%8F%D0%B7%D0%BD%D0%B5%D0%BD%D0%B8%D0%B5" TargetMode="External"/><Relationship Id="rId2" Type="http://schemas.openxmlformats.org/officeDocument/2006/relationships/hyperlink" Target="http://ru.wikipedia.org/wiki/%D0%94%D0%BE%D0%BA%D1%83%D0%BC%D0%B5%D0%BD%D1%8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D%D0%BE%D1%80%D0%BC%D0%B0%D1%82%D0%B8%D0%B2" TargetMode="External"/><Relationship Id="rId5" Type="http://schemas.openxmlformats.org/officeDocument/2006/relationships/hyperlink" Target="http://ru.wikipedia.org/w/index.php?title=%D0%9F%D1%80%D0%B0%D0%B2%D0%BE_%D0%BF%D1%80%D0%B8%D1%80%D0%BE%D0%B4%D0%BE%D0%BF%D0%BE%D0%BB%D1%8C%D0%B7%D0%BE%D0%B2%D0%B0%D0%BD%D0%B8%D1%8F&amp;action=edit&amp;redlink=1" TargetMode="External"/><Relationship Id="rId4" Type="http://schemas.openxmlformats.org/officeDocument/2006/relationships/hyperlink" Target="http://ru.wikipedia.org/wiki/%D0%9E%D0%BA%D1%80%D1%83%D0%B6%D0%B0%D1%8E%D1%89%D0%B0%D1%8F_%D1%81%D1%80%D0%B5%D0%B4%D0%B0" TargetMode="Externa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F%D1%80%D0%B8%D1%80%D0%BE%D0%B4%D0%BE%D0%BF%D0%BE%D0%BB%D1%8C%D0%B7%D0%BE%D0%B2%D0%B0%D0%BD%D0%B8%D0%B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User\Desktop\экол.паспорт\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395288" y="5549900"/>
            <a:ext cx="5400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rebuchet MS" pitchFamily="34" charset="0"/>
              </a:rPr>
              <a:t>Выполнила: студенка гр.ВБА-1-10</a:t>
            </a:r>
          </a:p>
          <a:p>
            <a:r>
              <a:rPr lang="ru-RU" sz="2400" b="1">
                <a:solidFill>
                  <a:srgbClr val="FF0000"/>
                </a:solidFill>
                <a:latin typeface="Trebuchet MS" pitchFamily="34" charset="0"/>
              </a:rPr>
              <a:t>                    Шаджанова С.М</a:t>
            </a:r>
            <a:r>
              <a:rPr lang="ru-RU" sz="2400">
                <a:solidFill>
                  <a:srgbClr val="FF0000"/>
                </a:solidFill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0113" y="549275"/>
            <a:ext cx="3589337" cy="61928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Экологический паспорт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2" tooltip="Документ"/>
              </a:rPr>
              <a:t>документ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содержащий информацию об уровне использования природопользователем 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3" tooltip="Ресурс"/>
              </a:rPr>
              <a:t>ресурсов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(природных, вторичных и др.) и степени воздействия его производств на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4" tooltip="Окружающая среда"/>
              </a:rPr>
              <a:t>окружающую природную среду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а также сведения о разрешениях на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5" tooltip="Право природопользования (страница отсутствует)"/>
              </a:rPr>
              <a:t>право природопользования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6" tooltip="Норматив"/>
              </a:rPr>
              <a:t>нормативах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воздействий и размерах платежей за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7" tooltip="Загрязнение"/>
              </a:rPr>
              <a:t>загрязнение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окружающей природной среды и </a:t>
            </a:r>
            <a:r>
              <a:rPr lang="ru-RU" smtClean="0">
                <a:latin typeface="Times New Roman" pitchFamily="18" charset="0"/>
                <a:cs typeface="Times New Roman" pitchFamily="18" charset="0"/>
                <a:hlinkClick r:id="rId8" tooltip="Природопользование"/>
              </a:rPr>
              <a:t>использование природных ресурсов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900" smtClean="0"/>
          </a:p>
        </p:txBody>
      </p:sp>
      <p:pic>
        <p:nvPicPr>
          <p:cNvPr id="14338" name="Picture 2" descr="C:\Users\User\Desktop\экол.паспорт\file_1821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9"/>
          <a:srcRect/>
          <a:stretch>
            <a:fillRect/>
          </a:stretch>
        </p:blipFill>
        <p:spPr>
          <a:xfrm>
            <a:off x="4660900" y="1951038"/>
            <a:ext cx="3314700" cy="3371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849" y="557808"/>
            <a:ext cx="7160583" cy="135902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effectLst/>
              </a:rPr>
              <a:t>Экологический паспорт содержит следующие структурные элементы: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550" y="2276475"/>
            <a:ext cx="7416800" cy="4248150"/>
          </a:xfrm>
        </p:spPr>
        <p:txBody>
          <a:bodyPr rtlCol="0">
            <a:normAutofit fontScale="47500" lnSpcReduction="2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титульный </a:t>
            </a: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лист</a:t>
            </a:r>
            <a:endParaRPr lang="ru-RU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сведения о разработчике экологического </a:t>
            </a: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паспорта</a:t>
            </a:r>
            <a:endParaRPr lang="ru-RU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содержание</a:t>
            </a:r>
            <a:endParaRPr lang="ru-RU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общие сведения о </a:t>
            </a:r>
            <a:r>
              <a:rPr lang="ru-RU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природопользователе</a:t>
            </a:r>
            <a:endParaRPr lang="ru-RU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эколого-экономические </a:t>
            </a: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показатели</a:t>
            </a:r>
            <a:endParaRPr lang="ru-RU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сведения о выпускаемой </a:t>
            </a: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продукции</a:t>
            </a:r>
            <a:endParaRPr lang="ru-RU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краткую характеристику </a:t>
            </a: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производств</a:t>
            </a:r>
            <a:endParaRPr lang="ru-RU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сведения о потреблении </a:t>
            </a: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энергоносителей</a:t>
            </a:r>
            <a:endParaRPr lang="ru-RU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эколого-производственные </a:t>
            </a: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показатели</a:t>
            </a:r>
            <a:endParaRPr lang="ru-RU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сведения о </a:t>
            </a: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землепользовании</a:t>
            </a:r>
            <a:endParaRPr lang="ru-RU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сведения о разрешениях (лицензиях) на </a:t>
            </a:r>
            <a:r>
              <a:rPr lang="ru-RU" sz="33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 tooltip="Природопользование"/>
              </a:rPr>
              <a:t>природопользование</a:t>
            </a:r>
            <a:r>
              <a:rPr lang="ru-RU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и природоохранную </a:t>
            </a: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деятельность</a:t>
            </a:r>
            <a:endParaRPr lang="ru-RU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 природоохранных </a:t>
            </a: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мероприятий</a:t>
            </a:r>
            <a:endParaRPr lang="ru-RU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список использованных источников </a:t>
            </a: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информации</a:t>
            </a:r>
            <a:endParaRPr lang="ru-RU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8925"/>
            <a:ext cx="9144000" cy="6669088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258888" y="430213"/>
            <a:ext cx="57610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rebuchet MS" pitchFamily="34" charset="0"/>
              </a:rPr>
              <a:t>Структура экологического паспорта</a:t>
            </a:r>
            <a:endParaRPr lang="ru-RU" sz="3200">
              <a:latin typeface="Trebuchet MS" pitchFamily="34" charset="0"/>
            </a:endParaRPr>
          </a:p>
          <a:p>
            <a:endParaRPr lang="ru-RU" sz="3200">
              <a:latin typeface="Trebuchet MS" pitchFamily="34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84213" y="1484313"/>
            <a:ext cx="7920037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Структура экологического паспорта определяется ГОСТ 17.0.0.04-90 “Охрана природы. Экологический паспорт промышленного предприятия. Основные положения”.</a:t>
            </a:r>
          </a:p>
          <a:p>
            <a:r>
              <a:rPr lang="ru-RU">
                <a:latin typeface="Trebuchet MS" pitchFamily="34" charset="0"/>
              </a:rPr>
              <a:t>1. Общие положения.</a:t>
            </a:r>
          </a:p>
          <a:p>
            <a:r>
              <a:rPr lang="ru-RU">
                <a:latin typeface="Trebuchet MS" pitchFamily="34" charset="0"/>
              </a:rPr>
              <a:t>1.1. Экологический паспорт промышленного предприятия  нормативно-технический документ, включающий данные по использованию предприятием ресурсов (природных, вторичных и др.) и определению влияния его производства на окружающую среду.</a:t>
            </a:r>
          </a:p>
          <a:p>
            <a:r>
              <a:rPr lang="ru-RU">
                <a:latin typeface="Trebuchet MS" pitchFamily="34" charset="0"/>
              </a:rPr>
              <a:t>1.2. Экологический паспорт предприятия представляет комплекс данных, выраженных через систему показателей, отражающих уровень использования предприятием природных ресурсов и степень его воздействия на окружающую среду.</a:t>
            </a:r>
          </a:p>
          <a:p>
            <a:r>
              <a:rPr lang="ru-RU">
                <a:latin typeface="Trebuchet MS" pitchFamily="34" charset="0"/>
              </a:rPr>
              <a:t>1.3. В соответствии с действующим законодательством предприятие в своей деятельности по использованию природных ресурсов и воздействию на окружающую среду, планированию и проведению природоохранных мероприятий подконтрольно местной администрации и органам Минприроды РФ.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611188" y="260350"/>
            <a:ext cx="8064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1.4. Экологический паспорт разрабатывает предприятие за счет своих средств и утверждает руководитель предприятия по согласованию с местными органами власти и территориальным органом Минприроды РФ, где он регистрируется.</a:t>
            </a:r>
          </a:p>
          <a:p>
            <a:r>
              <a:rPr lang="ru-RU">
                <a:latin typeface="Trebuchet MS" pitchFamily="34" charset="0"/>
              </a:rPr>
              <a:t>1.5. Основой для разработки экологического паспорта являются основные показатели производства, проекты расчетов ПДВ, нормы ПДС, разрешение на природопользование, паспорта газо- и водоочистных сооружений и установок по утилизации и использованию отходов, формы государственной статистической отчетности и другие нормативные и нормативно-технические документы.</a:t>
            </a:r>
          </a:p>
          <a:p>
            <a:r>
              <a:rPr lang="ru-RU">
                <a:latin typeface="Trebuchet MS" pitchFamily="34" charset="0"/>
              </a:rPr>
              <a:t>1.6. Экологический паспорт не заменяет и не отменяет действующие формы и виды государственной отчетности.</a:t>
            </a:r>
          </a:p>
          <a:p>
            <a:r>
              <a:rPr lang="ru-RU">
                <a:latin typeface="Trebuchet MS" pitchFamily="34" charset="0"/>
              </a:rPr>
              <a:t>1.7. Для действующих и проектируемых предприятий составляют экологический паспорт по состоянию на момент оформления и дополняют (корректируют) его при изменении технологии производства, замене оборудования и т.п. в течение месяца со дня изменений, хранят на предприятии и в территориальном органе Минприроды РФ.</a:t>
            </a:r>
          </a:p>
          <a:p>
            <a:r>
              <a:rPr lang="ru-RU">
                <a:latin typeface="Trebuchet MS" pitchFamily="34" charset="0"/>
              </a:rPr>
              <a:t>1.8. Заполнение всех форм экологического паспорта обязательно. Допускается включать дополнительную информацию по заполнению паспорта в соответствии с требованиями территориальных органов Минприроды РФ или по согласованию с ними.</a:t>
            </a:r>
          </a:p>
          <a:p>
            <a:r>
              <a:rPr lang="ru-RU">
                <a:latin typeface="Trebuchet MS" pitchFamily="34" charset="0"/>
              </a:rPr>
              <a:t>1.9. Гриф экологического паспорта определяется руководством предприятия в установленном порядке.</a:t>
            </a:r>
          </a:p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8" y="1484313"/>
            <a:ext cx="3694112" cy="4824412"/>
          </a:xfrm>
        </p:spPr>
        <p:txBody>
          <a:bodyPr rtlCol="0">
            <a:normAutofit/>
          </a:bodyPr>
          <a:lstStyle/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Краткая природно-климатическая характеристика района расположения предприятия включает :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характеристику климатических условий;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характеристику состояния воздушного бассейна, включая фоновые концентрации в атмосфере;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характеристику источников водозабора и приемников сточных вод, фоновый химический состав вод водных объектов.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188640"/>
            <a:ext cx="6383538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effectLst/>
              </a:rPr>
              <a:t>Структура и содержание экологического паспорта предприятия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3076" name="Picture 4" descr="C:\Users\User\Desktop\экол.паспорт\eco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l="4035" r="4035"/>
          <a:stretch>
            <a:fillRect/>
          </a:stretch>
        </p:blipFill>
        <p:spPr>
          <a:xfrm>
            <a:off x="4475175" y="1143000"/>
            <a:ext cx="4114800" cy="3582144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User\Desktop\экол.паспорт\2_Pic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955175" cy="150510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/>
              <a:t>Спасибо за </a:t>
            </a:r>
            <a:r>
              <a:rPr lang="ru-RU" i="1" dirty="0" err="1" smtClean="0"/>
              <a:t>нимание</a:t>
            </a:r>
            <a:r>
              <a:rPr lang="ru-RU" i="1" dirty="0" smtClean="0"/>
              <a:t>!!!</a:t>
            </a:r>
            <a:endParaRPr lang="ru-RU" i="1" dirty="0"/>
          </a:p>
        </p:txBody>
      </p:sp>
      <p:pic>
        <p:nvPicPr>
          <p:cNvPr id="20482" name="Picture 2" descr="C:\Users\User\Desktop\экол.паспорт\a4cc6aab5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76250"/>
            <a:ext cx="4535488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</TotalTime>
  <Words>387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Trebuchet MS</vt:lpstr>
      <vt:lpstr>Arial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2011-12-09T16:53:26Z</dcterms:created>
  <dcterms:modified xsi:type="dcterms:W3CDTF">2011-12-14T06:05:29Z</dcterms:modified>
</cp:coreProperties>
</file>