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2" r:id="rId3"/>
    <p:sldId id="267" r:id="rId4"/>
    <p:sldId id="263" r:id="rId5"/>
    <p:sldId id="26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D07D8-3719-4368-8B76-F4C8C2593522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19FAC-AB85-419E-A38F-F941F22A8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678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831633-42DF-49F3-BE29-A21A65CE5F3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6278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781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9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810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06562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Нашивка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579333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50892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6702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45642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61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358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Нашивка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796554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40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</a:t>
            </a:r>
            <a:r>
              <a:rPr lang="en-US" dirty="0"/>
              <a:t>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865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ru-RU" dirty="0"/>
                  <a:t>Законы фотоэффекта:</a:t>
                </a:r>
              </a:p>
              <a:p>
                <a:r>
                  <a:rPr lang="ru-RU" dirty="0"/>
                  <a:t>1ый закон фотоэффекта: количество электронов, вырываемых светом с поверхности металла за единицу времени на данной частоте, прямо пропорционально световому потоку, освещающему металл.</a:t>
                </a:r>
              </a:p>
              <a:p>
                <a:r>
                  <a:rPr lang="ru-RU" dirty="0"/>
                  <a:t>2ой закон фотоэффекта: максимальная кинетическая энергия вырываемых светом электронов линейно возрастает с частотой света и не зависит от его интенсивности.</a:t>
                </a:r>
              </a:p>
              <a:p>
                <a:r>
                  <a:rPr lang="ru-RU" dirty="0"/>
                  <a:t>3й закон фотоэффекта: для каждого вещества существует красная граница фотоэффекта, то есть минимальная частота света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n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dirty="0"/>
                  <a:t>(или максимальная длина волны λ</a:t>
                </a:r>
                <a:r>
                  <a:rPr lang="ru-RU" sz="1400" dirty="0"/>
                  <a:t>0</a:t>
                </a:r>
                <a:r>
                  <a:rPr lang="ru-RU" dirty="0"/>
                  <a:t>), при которой ещё возможен фотоэффект, и если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n</m:t>
                        </m:r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&lt;</m:t>
                        </m:r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n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dirty="0"/>
                  <a:t>, то фотоэффект уже не происходит.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22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Фотоэффект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013" y="1556793"/>
            <a:ext cx="2657475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 descr="http://kaf-fiz-1586.narod.ru/11bf/dop_uchebnik/quantum_1.files/image02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7" y="17453"/>
            <a:ext cx="3419475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52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2081 L -0.00191 -0.10592 C -0.00191 -0.16281 0.15591 -0.23266 0.28455 -0.23266 L 0.57101 -0.23266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46" y="-126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/>
                  <a:t>Формула Эйнштейна для фотоэффекта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h</m:t>
                    </m:r>
                    <m:r>
                      <m:rPr>
                        <m:nor/>
                      </m:rPr>
                      <a:rPr lang="en-US" i="1" dirty="0">
                        <a:latin typeface="Symbol" pitchFamily="18" charset="2"/>
                      </a:rPr>
                      <m:t>n</m:t>
                    </m:r>
                    <m:r>
                      <m:rPr>
                        <m:nor/>
                      </m:rPr>
                      <a:rPr lang="en-US" b="0" i="1" dirty="0" smtClean="0">
                        <a:latin typeface="Symbol" pitchFamily="18" charset="2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ru-RU" b="0" i="1" dirty="0" smtClean="0">
                            <a:latin typeface="Cambria Math"/>
                          </a:rPr>
                          <m:t>вых</m:t>
                        </m:r>
                      </m:sub>
                    </m:sSub>
                    <m:r>
                      <a:rPr lang="ru-RU" b="0" i="1" dirty="0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ru-RU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𝑚</m:t>
                        </m:r>
                        <m:sSup>
                          <m:sSupPr>
                            <m:ctrlPr>
                              <a:rPr lang="ru-RU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Фотоэффект</a:t>
            </a:r>
          </a:p>
        </p:txBody>
      </p:sp>
    </p:spTree>
    <p:extLst>
      <p:ext uri="{BB962C8B-B14F-4D97-AF65-F5344CB8AC3E}">
        <p14:creationId xmlns:p14="http://schemas.microsoft.com/office/powerpoint/2010/main" val="374989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n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𝑚𝑣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𝑚𝑐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n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l</m:t>
                        </m:r>
                      </m:den>
                    </m:f>
                    <m:r>
                      <a:rPr lang="ru-RU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Масса и импульс фотона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864" y="1772816"/>
            <a:ext cx="1632181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966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𝑝</m:t>
                    </m:r>
                    <m:r>
                      <a:rPr lang="en-US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l</m:t>
                        </m:r>
                      </m:den>
                    </m:f>
                    <m:r>
                      <a:rPr lang="en-US" i="1" dirty="0" smtClean="0">
                        <a:latin typeface="Cambria Math"/>
                        <a:ea typeface="Cambria Math"/>
                      </a:rPr>
                      <m:t>→</m:t>
                    </m:r>
                    <m:r>
                      <m:rPr>
                        <m:nor/>
                      </m:rPr>
                      <a:rPr lang="en-US" i="1" dirty="0">
                        <a:latin typeface="Symbol" pitchFamily="18" charset="2"/>
                      </a:rPr>
                      <m:t>l</m:t>
                    </m:r>
                    <m:r>
                      <m:rPr>
                        <m:nor/>
                      </m:rPr>
                      <a:rPr lang="en-US" b="0" i="1" dirty="0" smtClean="0">
                        <a:latin typeface="Symbol" pitchFamily="18" charset="2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𝑝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Двойственная природа света</a:t>
            </a:r>
          </a:p>
        </p:txBody>
      </p:sp>
    </p:spTree>
    <p:extLst>
      <p:ext uri="{BB962C8B-B14F-4D97-AF65-F5344CB8AC3E}">
        <p14:creationId xmlns:p14="http://schemas.microsoft.com/office/powerpoint/2010/main" val="8381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Application>Microsoft Office PowerPoint</Application>
  <PresentationFormat>Широкоэкранный</PresentationFormat>
  <Paragraphs>15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Calibri</vt:lpstr>
      <vt:lpstr>Cambria Math</vt:lpstr>
      <vt:lpstr>Lucida Sans Unicode</vt:lpstr>
      <vt:lpstr>Symbol</vt:lpstr>
      <vt:lpstr>Verdana</vt:lpstr>
      <vt:lpstr>Wingdings 2</vt:lpstr>
      <vt:lpstr>Wingdings 3</vt:lpstr>
      <vt:lpstr>Открытая</vt:lpstr>
      <vt:lpstr>Лекция №5</vt:lpstr>
      <vt:lpstr>Фотоэффект</vt:lpstr>
      <vt:lpstr>Фотоэффект</vt:lpstr>
      <vt:lpstr>Масса и импульс фотона</vt:lpstr>
      <vt:lpstr>Двойственная природа света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№5</dc:title>
  <dc:creator>Ilya</dc:creator>
  <cp:lastModifiedBy>Ilya</cp:lastModifiedBy>
  <cp:revision>1</cp:revision>
  <dcterms:created xsi:type="dcterms:W3CDTF">2023-06-26T15:13:10Z</dcterms:created>
  <dcterms:modified xsi:type="dcterms:W3CDTF">2023-06-26T15:14:50Z</dcterms:modified>
</cp:coreProperties>
</file>