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5925A-8B6A-4EC1-8463-731609973E1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AE38E-6D28-4379-9766-1107AA51D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653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D49612-6044-446E-89B6-BD2ACB9C619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099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43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30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2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76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33504" y="3267456"/>
            <a:ext cx="98755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52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/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30187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22325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>
          <a:xfrm>
            <a:off x="6400800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/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6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07838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65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743403" y="105765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989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/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05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6352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416800" y="6400800"/>
            <a:ext cx="400304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1E44A0B-FCBC-436A-B73F-F1F0DA87A558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1518603" y="6514568"/>
            <a:ext cx="619051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C8C1808-D944-4A79-B3CD-486589166031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46237"/>
            <a:ext cx="109728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5205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</a:t>
            </a:r>
            <a:r>
              <a:rPr lang="en-US" dirty="0"/>
              <a:t>12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41757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Собственная проводимость полупроводников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𝜌</m:t>
                        </m:r>
                      </m:den>
                    </m:f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  <a:ea typeface="Cambria Math"/>
                      </a:rPr>
                      <m:t>𝜎</m:t>
                    </m:r>
                    <m:r>
                      <a:rPr lang="ru-RU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/>
                            <a:ea typeface="Cambria Math"/>
                          </a:rPr>
                          <m:t>𝜌</m:t>
                        </m:r>
                      </m:den>
                    </m:f>
                    <m:r>
                      <a:rPr lang="ru-RU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10753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Примесная проводимость полупроводников n-типа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ru-RU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http://upload.wikimedia.org/wikipedia/commons/9/92/N_type_semiconduct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5" y="1700808"/>
            <a:ext cx="2448297" cy="189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4" y="4429125"/>
            <a:ext cx="203835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336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Примесная проводимость полупроводников р-типа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ru-RU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http://upload.wikimedia.org/wikipedia/commons/5/54/P_type_semiconduct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2" y="1700809"/>
            <a:ext cx="2376264" cy="189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567" y="4077072"/>
            <a:ext cx="277177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85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2132857"/>
            <a:ext cx="5904656" cy="3379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74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</Words>
  <Application>Microsoft Office PowerPoint</Application>
  <PresentationFormat>Широкоэкранный</PresentationFormat>
  <Paragraphs>9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Cambria</vt:lpstr>
      <vt:lpstr>Cambria Math</vt:lpstr>
      <vt:lpstr>Rockwell</vt:lpstr>
      <vt:lpstr>Wingdings 2</vt:lpstr>
      <vt:lpstr>Литейная</vt:lpstr>
      <vt:lpstr>Лекция №12</vt:lpstr>
      <vt:lpstr>Собственная проводимость полупроводников</vt:lpstr>
      <vt:lpstr>Примесная проводимость полупроводников n-типа</vt:lpstr>
      <vt:lpstr>Примесная проводимость полупроводников р-типа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№12</dc:title>
  <dc:creator>Ilya</dc:creator>
  <cp:lastModifiedBy>Ilya</cp:lastModifiedBy>
  <cp:revision>1</cp:revision>
  <dcterms:created xsi:type="dcterms:W3CDTF">2023-06-26T15:20:53Z</dcterms:created>
  <dcterms:modified xsi:type="dcterms:W3CDTF">2023-06-26T15:22:00Z</dcterms:modified>
</cp:coreProperties>
</file>