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5925A-8B6A-4EC1-8463-731609973E1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AE38E-6D28-4379-9766-1107AA51D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653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D49612-6044-446E-89B6-BD2ACB9C619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0995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19456" y="146304"/>
            <a:ext cx="11753088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18979" y="381001"/>
            <a:ext cx="109728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44800" y="2819400"/>
            <a:ext cx="8746979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43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30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2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76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33504" y="3267456"/>
            <a:ext cx="98755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498230"/>
            <a:ext cx="103632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3287713"/>
            <a:ext cx="103632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52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30187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22325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>
          <a:xfrm>
            <a:off x="6400800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51948"/>
            <a:ext cx="109728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06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53218"/>
            <a:ext cx="109728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07838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5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743403" y="105765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17515" y="304800"/>
            <a:ext cx="524256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617515" y="1107560"/>
            <a:ext cx="524256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11555275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989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3924" y="4724400"/>
            <a:ext cx="73152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53924" y="5388937"/>
            <a:ext cx="73152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06400" y="249864"/>
            <a:ext cx="113792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/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05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19456" y="147085"/>
            <a:ext cx="11747795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727200" y="6400800"/>
            <a:ext cx="5616352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416800" y="6400800"/>
            <a:ext cx="400304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1E44A0B-FCBC-436A-B73F-F1F0DA87A558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518603" y="6514568"/>
            <a:ext cx="619051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C8C1808-D944-4A79-B3CD-486589166031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46237"/>
            <a:ext cx="109728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52059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12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1757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Собственная проводимость полупроводников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𝜌</m:t>
                        </m:r>
                      </m:den>
                    </m:f>
                    <m:r>
                      <a:rPr lang="ru-RU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𝑞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>
                        <a:latin typeface="Cambria Math"/>
                        <a:ea typeface="Cambria Math"/>
                      </a:rPr>
                      <m:t>𝜎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/>
                            <a:ea typeface="Cambria Math"/>
                          </a:rPr>
                          <m:t>𝜌</m:t>
                        </m:r>
                      </m:den>
                    </m:f>
                    <m:r>
                      <a:rPr lang="ru-RU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𝑞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0753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Примесная проводимость полупроводников n-типа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ru-RU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𝑞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://upload.wikimedia.org/wikipedia/commons/9/92/N_type_semiconduct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5" y="1700808"/>
            <a:ext cx="2448297" cy="189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4" y="4429125"/>
            <a:ext cx="203835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336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Примесная проводимость полупроводников р-типа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ru-RU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𝑞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http://upload.wikimedia.org/wikipedia/commons/5/54/P_type_semiconduct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1700809"/>
            <a:ext cx="2376264" cy="189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567" y="4077072"/>
            <a:ext cx="277177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185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2132857"/>
            <a:ext cx="5904656" cy="337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74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</Words>
  <Application>Microsoft Office PowerPoint</Application>
  <PresentationFormat>Широкоэкранный</PresentationFormat>
  <Paragraphs>9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Cambria</vt:lpstr>
      <vt:lpstr>Cambria Math</vt:lpstr>
      <vt:lpstr>Rockwell</vt:lpstr>
      <vt:lpstr>Wingdings 2</vt:lpstr>
      <vt:lpstr>Литейная</vt:lpstr>
      <vt:lpstr>Лекция №12</vt:lpstr>
      <vt:lpstr>Собственная проводимость полупроводников</vt:lpstr>
      <vt:lpstr>Примесная проводимость полупроводников n-типа</vt:lpstr>
      <vt:lpstr>Примесная проводимость полупроводников р-типа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№12</dc:title>
  <dc:creator>Ilya</dc:creator>
  <cp:lastModifiedBy>Ilya</cp:lastModifiedBy>
  <cp:revision>1</cp:revision>
  <dcterms:created xsi:type="dcterms:W3CDTF">2023-06-26T15:20:53Z</dcterms:created>
  <dcterms:modified xsi:type="dcterms:W3CDTF">2023-06-26T15:22:00Z</dcterms:modified>
</cp:coreProperties>
</file>