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7239-E796-450B-AAEE-1C276F49CE8C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862DC-07FD-40FC-8D0A-B2470BC38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1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862DC-07FD-40FC-8D0A-B2470BC3855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49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862DC-07FD-40FC-8D0A-B2470BC385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9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862DC-07FD-40FC-8D0A-B2470BC385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86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862DC-07FD-40FC-8D0A-B2470BC3855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5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B05FE3-CB0D-4D97-9EFD-1F452CD3B74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70D244-9820-47E1-A03E-B628A3915A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556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 тождественности микрочастиц</a:t>
            </a:r>
          </a:p>
          <a:p>
            <a:r>
              <a:rPr lang="ru-RU" dirty="0"/>
              <a:t>Бозоны и фермионы</a:t>
            </a:r>
          </a:p>
          <a:p>
            <a:r>
              <a:rPr lang="ru-RU" dirty="0"/>
              <a:t>Понятие о квантовых статистиках </a:t>
            </a:r>
            <a:r>
              <a:rPr lang="ru-RU" dirty="0" err="1"/>
              <a:t>Бозе</a:t>
            </a:r>
            <a:r>
              <a:rPr lang="ru-RU" dirty="0"/>
              <a:t>-Эйнштейна и Ферми-Дирака</a:t>
            </a:r>
          </a:p>
        </p:txBody>
      </p:sp>
    </p:spTree>
    <p:extLst>
      <p:ext uri="{BB962C8B-B14F-4D97-AF65-F5344CB8AC3E}">
        <p14:creationId xmlns:p14="http://schemas.microsoft.com/office/powerpoint/2010/main" val="10628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тождественности микрочастиц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AutoShape 2" descr="https://encrypted-tbn3.gstatic.com/images?q=tbn:ANd9GcSTfpjBE9oiLvIUHosBCeZE_Gx0Dl4MQatUw9S1dWq8AlZe0MQHM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encrypted-tbn3.gstatic.com/images?q=tbn:ANd9GcSTfpjBE9oiLvIUHosBCeZE_Gx0Dl4MQatUw9S1dWq8AlZe0MQHM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s://encrypted-tbn3.gstatic.com/images?q=tbn:ANd9GcSTfpjBE9oiLvIUHosBCeZE_Gx0Dl4MQatUw9S1dWq8AlZe0MQHM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https://encrypted-tbn3.gstatic.com/images?q=tbn:ANd9GcSTfpjBE9oiLvIUHosBCeZE_Gx0Dl4MQatUw9S1dWq8AlZe0MQHM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https://encrypted-tbn3.gstatic.com/images?q=tbn:ANd9GcSTfpjBE9oiLvIUHosBCeZE_Gx0Dl4MQatUw9S1dWq8AlZe0MQHMw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 descr="C:\Users\Илья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67" y="2801841"/>
            <a:ext cx="5234276" cy="20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54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Паули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nanonewsnet.ru/files/u5/Zapolnenije_urovne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6662"/>
            <a:ext cx="2521223" cy="282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lhimik.ru/stroenie/ris/ris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37242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0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Бозоны и фермионы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ages.astronet.ru/pubd/2003/02/28/0001187021/fermiexclusion_hulet.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35184"/>
            <a:ext cx="515302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encrypted-tbn2.gstatic.com/images?q=tbn:ANd9GcTy2Mcz4iU7Oawdet1hWOakWY0NcFSn3QO8otnbSXzX4yt3TVFyw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://1.bp.blogspot.com/_CBwb08UCtuQ/TFqT4V1rNZI/AAAAAAAAAwI/mq8TYihBQzM/s1600/protons-neutrons-electr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5184"/>
            <a:ext cx="4000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96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Понятие о квантовых статистиках </a:t>
            </a:r>
            <a:r>
              <a:rPr lang="ru-RU" dirty="0" err="1"/>
              <a:t>Бозе</a:t>
            </a:r>
            <a:r>
              <a:rPr lang="ru-RU" dirty="0"/>
              <a:t>-Эйнштейна и Ферми-Дирака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𝜇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6370"/>
            <a:ext cx="38290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3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ru-RU" dirty="0" err="1"/>
              <a:t>татистика</a:t>
            </a:r>
            <a:r>
              <a:rPr lang="ru-RU" dirty="0"/>
              <a:t> Ферми-Дирака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𝜇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8290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182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46</Words>
  <Application>Microsoft Office PowerPoint</Application>
  <PresentationFormat>Экран (4:3)</PresentationFormat>
  <Paragraphs>16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 2</vt:lpstr>
      <vt:lpstr>Городская</vt:lpstr>
      <vt:lpstr>Лекция №10</vt:lpstr>
      <vt:lpstr>План Лекции</vt:lpstr>
      <vt:lpstr>Принцип тождественности микрочастиц</vt:lpstr>
      <vt:lpstr>Принцип Паули</vt:lpstr>
      <vt:lpstr>Бозоны и фермионы</vt:lpstr>
      <vt:lpstr>Понятие о квантовых статистиках Бозе-Эйнштейна и Ферми-Дирака</vt:lpstr>
      <vt:lpstr>Cтатистика Ферми-Дирака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</dc:title>
  <dc:creator>Илья</dc:creator>
  <cp:lastModifiedBy>Ilya</cp:lastModifiedBy>
  <cp:revision>6</cp:revision>
  <dcterms:created xsi:type="dcterms:W3CDTF">2012-11-07T19:11:09Z</dcterms:created>
  <dcterms:modified xsi:type="dcterms:W3CDTF">2023-06-26T15:20:38Z</dcterms:modified>
</cp:coreProperties>
</file>