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97239-E796-450B-AAEE-1C276F49CE8C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F862DC-07FD-40FC-8D0A-B2470BC385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419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862DC-07FD-40FC-8D0A-B2470BC3855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949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862DC-07FD-40FC-8D0A-B2470BC3855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496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862DC-07FD-40FC-8D0A-B2470BC3855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863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F862DC-07FD-40FC-8D0A-B2470BC3855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550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3B05FE3-CB0D-4D97-9EFD-1F452CD3B74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870D244-9820-47E1-A03E-B628A3915A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5FE3-CB0D-4D97-9EFD-1F452CD3B74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D244-9820-47E1-A03E-B628A3915A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5FE3-CB0D-4D97-9EFD-1F452CD3B74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D244-9820-47E1-A03E-B628A3915A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5FE3-CB0D-4D97-9EFD-1F452CD3B74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D244-9820-47E1-A03E-B628A3915A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5FE3-CB0D-4D97-9EFD-1F452CD3B74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D244-9820-47E1-A03E-B628A3915A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5FE3-CB0D-4D97-9EFD-1F452CD3B74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D244-9820-47E1-A03E-B628A3915A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3B05FE3-CB0D-4D97-9EFD-1F452CD3B74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870D244-9820-47E1-A03E-B628A3915AD4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3B05FE3-CB0D-4D97-9EFD-1F452CD3B74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870D244-9820-47E1-A03E-B628A3915A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5FE3-CB0D-4D97-9EFD-1F452CD3B74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D244-9820-47E1-A03E-B628A3915A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5FE3-CB0D-4D97-9EFD-1F452CD3B74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D244-9820-47E1-A03E-B628A3915A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05FE3-CB0D-4D97-9EFD-1F452CD3B74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D244-9820-47E1-A03E-B628A3915AD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3B05FE3-CB0D-4D97-9EFD-1F452CD3B74A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870D244-9820-47E1-A03E-B628A3915AD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№</a:t>
            </a:r>
            <a:r>
              <a:rPr lang="en-US" dirty="0"/>
              <a:t>10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15561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Лекции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Принцип тождественности микрочастиц</a:t>
            </a:r>
          </a:p>
          <a:p>
            <a:r>
              <a:rPr lang="ru-RU" dirty="0"/>
              <a:t>Бозоны и фермионы</a:t>
            </a:r>
          </a:p>
          <a:p>
            <a:r>
              <a:rPr lang="ru-RU" dirty="0"/>
              <a:t>Понятие о квантовых статистиках </a:t>
            </a:r>
            <a:r>
              <a:rPr lang="ru-RU" dirty="0" err="1"/>
              <a:t>Бозе</a:t>
            </a:r>
            <a:r>
              <a:rPr lang="ru-RU" dirty="0"/>
              <a:t>-Эйнштейна и Ферми-Дирака</a:t>
            </a:r>
          </a:p>
        </p:txBody>
      </p:sp>
    </p:spTree>
    <p:extLst>
      <p:ext uri="{BB962C8B-B14F-4D97-AF65-F5344CB8AC3E}">
        <p14:creationId xmlns:p14="http://schemas.microsoft.com/office/powerpoint/2010/main" val="106280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Принцип тождественности микрочастиц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AutoShape 2" descr="https://encrypted-tbn3.gstatic.com/images?q=tbn:ANd9GcSTfpjBE9oiLvIUHosBCeZE_Gx0Dl4MQatUw9S1dWq8AlZe0MQHM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https://encrypted-tbn3.gstatic.com/images?q=tbn:ANd9GcSTfpjBE9oiLvIUHosBCeZE_Gx0Dl4MQatUw9S1dWq8AlZe0MQHMw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https://encrypted-tbn3.gstatic.com/images?q=tbn:ANd9GcSTfpjBE9oiLvIUHosBCeZE_Gx0Dl4MQatUw9S1dWq8AlZe0MQHMw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8" descr="https://encrypted-tbn3.gstatic.com/images?q=tbn:ANd9GcSTfpjBE9oiLvIUHosBCeZE_Gx0Dl4MQatUw9S1dWq8AlZe0MQHMw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10" descr="https://encrypted-tbn3.gstatic.com/images?q=tbn:ANd9GcSTfpjBE9oiLvIUHosBCeZE_Gx0Dl4MQatUw9S1dWq8AlZe0MQHMw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5" name="Picture 11" descr="C:\Users\Илья\Downloads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767" y="2801841"/>
            <a:ext cx="5234276" cy="2067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543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Принцип Паули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http://www.nanonewsnet.ru/files/u5/Zapolnenije_urovnej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346662"/>
            <a:ext cx="2521223" cy="2821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alhimik.ru/stroenie/ris/ris8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204864"/>
            <a:ext cx="3724275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202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u"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Бозоны и фермионы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://images.astronet.ru/pubd/2003/02/28/0001187021/fermiexclusion_hulet.sma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235184"/>
            <a:ext cx="5153025" cy="464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https://encrypted-tbn2.gstatic.com/images?q=tbn:ANd9GcTy2Mcz4iU7Oawdet1hWOakWY0NcFSn3QO8otnbSXzX4yt3TVFyw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8" name="Picture 6" descr="http://1.bp.blogspot.com/_CBwb08UCtuQ/TFqT4V1rNZI/AAAAAAAAAwI/mq8TYihBQzM/s1600/protons-neutrons-electron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35184"/>
            <a:ext cx="4000500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960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Понятие о квантовых статистиках </a:t>
            </a:r>
            <a:r>
              <a:rPr lang="ru-RU" dirty="0" err="1"/>
              <a:t>Бозе</a:t>
            </a:r>
            <a:r>
              <a:rPr lang="ru-RU" dirty="0"/>
              <a:t>-Эйнштейна и Ферми-Дирака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type m:val="li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𝜀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𝜇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𝑘𝑇</m:t>
                                </m:r>
                              </m:den>
                            </m:f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426370"/>
            <a:ext cx="382905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93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ru-RU" dirty="0" err="1"/>
              <a:t>татистика</a:t>
            </a:r>
            <a:r>
              <a:rPr lang="ru-RU" dirty="0"/>
              <a:t> Ферми-Дирака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𝑔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type m:val="lin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  <a:ea typeface="Cambria Math"/>
                                          </a:rPr>
                                          <m:t>𝜀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𝜇</m:t>
                                    </m:r>
                                  </m:e>
                                </m:d>
                              </m:num>
                              <m:den>
                                <m:r>
                                  <a:rPr lang="en-US" i="1">
                                    <a:latin typeface="Cambria Math"/>
                                  </a:rPr>
                                  <m:t>𝑘𝑇</m:t>
                                </m:r>
                              </m:den>
                            </m:f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276872"/>
            <a:ext cx="382905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811827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29</TotalTime>
  <Words>46</Words>
  <Application>Microsoft Office PowerPoint</Application>
  <PresentationFormat>Экран (4:3)</PresentationFormat>
  <Paragraphs>16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Georgia</vt:lpstr>
      <vt:lpstr>Trebuchet MS</vt:lpstr>
      <vt:lpstr>Wingdings 2</vt:lpstr>
      <vt:lpstr>Городская</vt:lpstr>
      <vt:lpstr>Лекция №10</vt:lpstr>
      <vt:lpstr>План Лекции</vt:lpstr>
      <vt:lpstr>Принцип тождественности микрочастиц</vt:lpstr>
      <vt:lpstr>Принцип Паули</vt:lpstr>
      <vt:lpstr>Бозоны и фермионы</vt:lpstr>
      <vt:lpstr>Понятие о квантовых статистиках Бозе-Эйнштейна и Ферми-Дирака</vt:lpstr>
      <vt:lpstr>Cтатистика Ферми-Дирака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7</dc:title>
  <dc:creator>Илья</dc:creator>
  <cp:lastModifiedBy>Ilya</cp:lastModifiedBy>
  <cp:revision>6</cp:revision>
  <dcterms:created xsi:type="dcterms:W3CDTF">2012-11-07T19:11:09Z</dcterms:created>
  <dcterms:modified xsi:type="dcterms:W3CDTF">2023-06-26T15:20:38Z</dcterms:modified>
</cp:coreProperties>
</file>