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7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2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21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95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72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21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6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86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4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6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0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5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5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6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4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2B4611C-5276-4741-95D7-0CA9FD2E8337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9DF74C0-6FC7-434A-BDC0-1CE3E5F4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61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«Правовое государство, его принципы».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4449618"/>
            <a:ext cx="8676222" cy="1905000"/>
          </a:xfrm>
        </p:spPr>
        <p:txBody>
          <a:bodyPr/>
          <a:lstStyle/>
          <a:p>
            <a:r>
              <a:rPr lang="ru-RU" dirty="0"/>
              <a:t>Выполнил студент группы ИЗу-1-22</a:t>
            </a:r>
          </a:p>
          <a:p>
            <a:r>
              <a:rPr lang="ru-RU" dirty="0" err="1"/>
              <a:t>Жанадилов</a:t>
            </a:r>
            <a:r>
              <a:rPr lang="ru-RU" dirty="0"/>
              <a:t> Владислав </a:t>
            </a:r>
            <a:r>
              <a:rPr lang="ru-RU" dirty="0" err="1"/>
              <a:t>Азаматович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7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Организация власти в правовом государстве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организации власти в правовом государстве есть свои особенности, основные из которых:</a:t>
            </a:r>
          </a:p>
          <a:p>
            <a:r>
              <a:rPr lang="ru-RU" dirty="0"/>
              <a:t>•	идеологический и политический плюрализм;</a:t>
            </a:r>
          </a:p>
          <a:p>
            <a:r>
              <a:rPr lang="ru-RU" dirty="0"/>
              <a:t>•	принцип выборности органов власти и должностных лиц;</a:t>
            </a:r>
          </a:p>
          <a:p>
            <a:r>
              <a:rPr lang="ru-RU" dirty="0"/>
              <a:t>•	стабильность законности и обеспечение общественного правопорядка;</a:t>
            </a:r>
          </a:p>
          <a:p>
            <a:r>
              <a:rPr lang="ru-RU" dirty="0"/>
              <a:t>•	недопущение монополизма в политике и экономике.</a:t>
            </a:r>
          </a:p>
          <a:p>
            <a:r>
              <a:rPr lang="ru-RU" dirty="0"/>
              <a:t>Раскроем суть каждого из этих принципов.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8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Идеологический и политический плюрализм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Плюрализм — это принцип устройства общества, при котором множество различных взглядов, позиций, идей и интересов сосуществуют друг с другом. Этот принцип подразумевает обязательное наличие в органах власти противоположных точек зрения. В правовом государстве не может быть одной господствующей идеологии или политической партии. Даже внушительная победа на выборах какого-то конкретного движения не должна означать запрета на законную деятельность других </a:t>
            </a:r>
            <a:r>
              <a:rPr lang="ru-RU" dirty="0" smtClean="0"/>
              <a:t>партий.</a:t>
            </a:r>
          </a:p>
          <a:p>
            <a:r>
              <a:rPr lang="ru-RU" dirty="0"/>
              <a:t>Плюрализм мнений, независимость средств массовой информации, наличие оппозиционных сил — все это признаки правового общества. Допускается возможность свободно критиковать деятельность руководства исполнительной и законодательной власти, не прибегая при этом к насильственным методам свержения действующего политического строя.</a:t>
            </a:r>
          </a:p>
        </p:txBody>
      </p:sp>
    </p:spTree>
    <p:extLst>
      <p:ext uri="{BB962C8B-B14F-4D97-AF65-F5344CB8AC3E}">
        <p14:creationId xmlns:p14="http://schemas.microsoft.com/office/powerpoint/2010/main" val="41284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 выборности органов власти и должностных лиц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•	Все основные органы власти в правовом государстве избираются на демократичных выборах. Глава страны, депутаты, руководители региональных администраций и органов местного самоуправления занимают свои должности в течение определенного срока в рамках избирательного законодательства, таким образом власть не сосредотачивается в одних руках. Сменяемость и выборность лиц, наделенных властными полномочиями, обеспечивает соблюдение гражданских прав и свобод населения.</a:t>
            </a:r>
          </a:p>
          <a:p>
            <a:r>
              <a:rPr lang="ru-RU" dirty="0"/>
              <a:t>•	Стабильность законности и обеспечение общественного правопорядка</a:t>
            </a:r>
          </a:p>
          <a:p>
            <a:r>
              <a:rPr lang="ru-RU" dirty="0"/>
              <a:t>•	Правовое государство гарантирует своим гражданам правопорядок и безопасность. Все преступные посягательства на жизнь, здоровье, свободу и имущество людей должны пресекаться. А в своей работе правоохранительные органы обязаны руководствоваться исключительно принципами законности и равноправия всех граждан, вне зависимости от их социального положения или других различий.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9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способы обеспечения законности и правопорядка: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	контроль над законностью решений судов;</a:t>
            </a:r>
          </a:p>
          <a:p>
            <a:r>
              <a:rPr lang="ru-RU" dirty="0"/>
              <a:t>2.	надзор специализированными органами власти за соблюдением прав и свобод граждан, которые прописаны в конституции;</a:t>
            </a:r>
          </a:p>
          <a:p>
            <a:r>
              <a:rPr lang="ru-RU" dirty="0"/>
              <a:t>3.	создание соответствующего интересам граждан законодательства, которое регулирует общественные отношения на справедливом уровне;</a:t>
            </a:r>
          </a:p>
          <a:p>
            <a:r>
              <a:rPr lang="ru-RU" dirty="0"/>
              <a:t>4.	надзор за законностью деятельности исполнительных органов власти;</a:t>
            </a:r>
          </a:p>
          <a:p>
            <a:r>
              <a:rPr lang="ru-RU" dirty="0"/>
              <a:t>5.	предотвращение правонарушений органами защиты правопорядка, привлечение виновных к ответу и осуществление наказания, возрождение справедливости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2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Недопущение монополизма в политике и экономике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Всякий монополизм вреден для правового государства, так как ограничивает свободу и независимость людей, например, право на отстаивание своего мнения в обществе или возможность заниматься предпринимательской деятельностью. Монополия способна замедлять экономическое развитие государства, способствует увеличению классового разрыва между бедными и богатыми. Она захватывает себе власть, и монополисты господствуют на территории страны, как короли.</a:t>
            </a:r>
          </a:p>
        </p:txBody>
      </p:sp>
    </p:spTree>
    <p:extLst>
      <p:ext uri="{BB962C8B-B14F-4D97-AF65-F5344CB8AC3E}">
        <p14:creationId xmlns:p14="http://schemas.microsoft.com/office/powerpoint/2010/main" val="38327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886" y="2881745"/>
            <a:ext cx="10353762" cy="97045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8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-92364"/>
            <a:ext cx="9905998" cy="1905000"/>
          </a:xfrm>
        </p:spPr>
        <p:txBody>
          <a:bodyPr/>
          <a:lstStyle/>
          <a:p>
            <a:r>
              <a:rPr lang="ru-RU" dirty="0"/>
              <a:t>Понятие правового государства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036" y="1505526"/>
            <a:ext cx="10483273" cy="468283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 мере развития человеческой цивилизации государство постепенно превращается из примитивного "варварского" принудительно-репрессивного образования в демократическую и гуманную организацию политической власти, основанную на верховенстве права.</a:t>
            </a:r>
          </a:p>
          <a:p>
            <a:r>
              <a:rPr lang="ru-RU" dirty="0"/>
              <a:t>    При этом право играет главенствующую роль лишь в том случае, когда оно является мерой свободы отдельного человека и всех членов общества, когда оно предстает воплощением нравственных, духовных и гуманных начал его государственной организации.</a:t>
            </a:r>
          </a:p>
          <a:p>
            <a:r>
              <a:rPr lang="ru-RU" dirty="0"/>
              <a:t>    Развитая правовая система государства еще не свидетельствует о наличии в обществе правовой государственности. Недавний опыт показывает, что в тоталитарных государствах регулярно издавались правовые акты, обеспечивалась их жесткая реализация, однако многие законы противоречили праву.</a:t>
            </a:r>
          </a:p>
          <a:p>
            <a:r>
              <a:rPr lang="ru-RU" dirty="0"/>
              <a:t>    Правовое государство — это государство, ограниченное в своих действиях правом, защищающим свободу и другие права личности и подчиняющим власть воле суверенного народа. Представление о правовом государстве ассоциируется с двумя основополагающими принципами: законодательный порядок в государстве и защищенность гражданина. Законная власть для своего утверждения и укрепления облекается в форму права. Как отмечал </a:t>
            </a:r>
            <a:r>
              <a:rPr lang="ru-RU" dirty="0" err="1"/>
              <a:t>Л.Дюги</a:t>
            </a:r>
            <a:r>
              <a:rPr lang="ru-RU" dirty="0"/>
              <a:t>, государство есть не что иное, как сила, отданная на служение праву.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1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Признаки правового государства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900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•	Верховенство закона: в правовом государстве создаётся и постоянно поддерживается режим конституционности и законности в обществе.</a:t>
            </a:r>
          </a:p>
          <a:p>
            <a:r>
              <a:rPr lang="ru-RU" dirty="0"/>
              <a:t>•	Гарантированность прав и свобод человека: в правовом государстве должно быть достигнуто реальное обеспечение этих прав и свобод, должны существовать механизмы их защиты.</a:t>
            </a:r>
          </a:p>
          <a:p>
            <a:r>
              <a:rPr lang="ru-RU" dirty="0"/>
              <a:t>•	Взаимная ответственность государства и личности: отношения между государством и гражданином в правовом государстве строятся на началах равенства, законности и справедливости.</a:t>
            </a:r>
          </a:p>
          <a:p>
            <a:r>
              <a:rPr lang="ru-RU" dirty="0"/>
              <a:t>•	Демократический режим: демократия – основа функционирования правового государства.</a:t>
            </a:r>
          </a:p>
          <a:p>
            <a:r>
              <a:rPr lang="ru-RU" dirty="0"/>
              <a:t>•	Разделение властей: необходимость разделения властей как принципа, предотвращающего возможность сосредоточения власти в одних руках и злоупотребления властью в целом.</a:t>
            </a:r>
          </a:p>
          <a:p>
            <a:r>
              <a:rPr lang="ru-RU" dirty="0"/>
              <a:t>•	Правовая защита собственности: экономической основой правового государства являются отношения, основанные на правовой защите различных форм собственности и свободы экономической деятельности. Экономические права и свободы являются важнейшей частью общих прав и свобод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принципы правового государства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8522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Принципы — это основополагающие идеи (требования), определяющие в своей совокупности идеальную конструкцию (модель) государства, которое могло бы называться правовым. Их формирование обусловлено объективными и субъективными факторами: уровнем развития культуры, науки, образования и других элементов, составляющих совокупный интеллект данной общественной системы; нравственно-духовным потенциалом общества, который выражается в признании большинством населения справедливым, а значит, и правовым существующего государственного устройства; наличием или отсутствием стабильного механизма реализации правовых начал в деятельности государственных органов; степенью освоения конкретным человеком права как собственной свободы, осознанной и в необходимых случаях и необходимых пределах им самим ограниченной.</a:t>
            </a:r>
          </a:p>
          <a:p>
            <a:r>
              <a:rPr lang="ru-RU" dirty="0"/>
              <a:t>С учетом исторических данных, общественной и государственной практики и с позиций современного научного знания можно выделить такие принципы правового государства.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7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Принцип приоритета права.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9"/>
            <a:ext cx="10705550" cy="48068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литературе при характеристике правового государства очень часто употребляется термин «господство права», происхождение которого, очевидно, связано с английским «</a:t>
            </a:r>
            <a:r>
              <a:rPr lang="ru-RU" dirty="0" err="1"/>
              <a:t>rull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low</a:t>
            </a:r>
            <a:r>
              <a:rPr lang="ru-RU" dirty="0"/>
              <a:t>» — «правление права» или «господство права». На </a:t>
            </a:r>
            <a:r>
              <a:rPr lang="ru-RU" dirty="0" err="1"/>
              <a:t>наыт</a:t>
            </a:r>
            <a:r>
              <a:rPr lang="ru-RU" dirty="0"/>
              <a:t> взгляд, русский перевод данного термина не адекватен вкладываемому в него содержанию и точнее было бы говорить о приоритетности права. Это поможет избежать, с одной стороны, трактовки права как средства подавления и насилия, а с другой — фетишизации права как самодовлеющего и самоуправляющегося явления.</a:t>
            </a:r>
          </a:p>
          <a:p>
            <a:r>
              <a:rPr lang="ru-RU" dirty="0"/>
              <a:t>Принцип приоритета права может быть раскрыт при усвоении следующих моментов. Во-первых, право неразрывно связано с человеком, это сторона его бытия, универсальное средство общения и гарантия нормального образа жизни. Во-вторых, государство не единственный источник формирования права. Во многих случаях оно лишь оформляет, облекает в правовую форму либо естественно-правовые требования, либо волеизъявление всего народа (общества), выраженное через референдумы, либо положения, сформировавшиеся в ходе общественной практики, в </a:t>
            </a:r>
            <a:r>
              <a:rPr lang="ru-RU" dirty="0" err="1"/>
              <a:t>осооенности</a:t>
            </a:r>
            <a:r>
              <a:rPr lang="ru-RU" dirty="0"/>
              <a:t> судебной. В-третьих, право возникло раньше, а потому носит более естественный характер, чем государство. По одной из версий, государство возникло из необходимости организационно-властной, силовой поддержки правовых установлений в обществе в целях его нормального функционирования.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Принцип правовой защищенности человека и гражданина.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64" y="1773381"/>
            <a:ext cx="4821381" cy="4562763"/>
          </a:xfrm>
        </p:spPr>
        <p:txBody>
          <a:bodyPr>
            <a:normAutofit/>
          </a:bodyPr>
          <a:lstStyle/>
          <a:p>
            <a:r>
              <a:rPr lang="ru-RU" dirty="0"/>
              <a:t>Принцип правовой защищенности в содержательном плане имеет специфические правовые признаки. </a:t>
            </a:r>
            <a:r>
              <a:rPr lang="ru-RU" dirty="0" smtClean="0"/>
              <a:t>1</a:t>
            </a:r>
            <a:r>
              <a:rPr lang="ru-RU" dirty="0"/>
              <a:t>) равенство сторон и взаимная ответственность государства и гражданина;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особые тип правового регулирования и форма правоотношений;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стабильный правовой статус гражданина и система юридических гарантий его осуществления.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94" t="18235" r="189" b="6793"/>
          <a:stretch/>
        </p:blipFill>
        <p:spPr>
          <a:xfrm>
            <a:off x="5578764" y="2388552"/>
            <a:ext cx="5855855" cy="32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Принцип единства права и закона.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855" y="1732449"/>
            <a:ext cx="10491702" cy="4575987"/>
          </a:xfrm>
        </p:spPr>
        <p:txBody>
          <a:bodyPr/>
          <a:lstStyle/>
          <a:p>
            <a:r>
              <a:rPr lang="ru-RU" dirty="0"/>
              <a:t>В правовом государстве любой нормативно-правовой акт должен не только по форме и наименованию, но и по смыслу и содержанию быть правовым. Это означает, что он должен отражать естественно-правовые начала, соответствовать международно-правовым нормам о правах человека и гражданина, быть принятым легитимным органом государственной власти, законно избранным или назначенным. И наконец, при его издании должен быть использован весь комплекс правовых средств и приемов, выработанных мировой практикой. Это логически выверенные и соизмеримые с гуманистическими принципами правовые конструкции и понятия, адекватные норме процессуальные формы, адресные типы и способы правового регулирования, последовательные демократические процедуры принятия законов и др.</a:t>
            </a:r>
          </a:p>
        </p:txBody>
      </p:sp>
    </p:spTree>
    <p:extLst>
      <p:ext uri="{BB962C8B-B14F-4D97-AF65-F5344CB8AC3E}">
        <p14:creationId xmlns:p14="http://schemas.microsoft.com/office/powerpoint/2010/main" val="27533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Принцип правового разграничения деятельности различных ветвей государственной власти.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198255"/>
            <a:ext cx="10576241" cy="4659745"/>
          </a:xfrm>
        </p:spPr>
        <p:txBody>
          <a:bodyPr/>
          <a:lstStyle/>
          <a:p>
            <a:r>
              <a:rPr lang="ru-RU" dirty="0"/>
              <a:t>Власть в государстве может олицетворять один человек (монарх, диктатор, харизматический лидер), она может принадлежать группе лиц (хунте, верхушке партийно-политической бюрократии). В данном случае для властвующих неважно, каким путем она им досталась (революция, гражданская война, переворот, по наследству и т.п.). Но для правового государства характерным является демократический способ приобретения власти, наделение ею только в соответствии с правом, законом.</a:t>
            </a:r>
          </a:p>
          <a:p>
            <a:r>
              <a:rPr lang="ru-RU" dirty="0"/>
              <a:t>Традиционная концепция разделения властей на законодательную, исполнительную и судебную применительно к современным государствам должна пониматься не как дележ власти, а как создание системы сдержек и противовесов, способствующих беспрепятственному осуществлению всеми ветвями власти своих функций. </a:t>
            </a:r>
          </a:p>
        </p:txBody>
      </p:sp>
    </p:spTree>
    <p:extLst>
      <p:ext uri="{BB962C8B-B14F-4D97-AF65-F5344CB8AC3E}">
        <p14:creationId xmlns:p14="http://schemas.microsoft.com/office/powerpoint/2010/main" val="1110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674" y="1052945"/>
            <a:ext cx="7377903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14</TotalTime>
  <Words>1056</Words>
  <Application>Microsoft Office PowerPoint</Application>
  <PresentationFormat>Широкоэкранный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Calisto MT</vt:lpstr>
      <vt:lpstr>Trebuchet MS</vt:lpstr>
      <vt:lpstr>Wingdings 2</vt:lpstr>
      <vt:lpstr>Сланец</vt:lpstr>
      <vt:lpstr>«Правовое государство, его принципы».</vt:lpstr>
      <vt:lpstr>Понятие правового государства</vt:lpstr>
      <vt:lpstr>Признаки правового государства</vt:lpstr>
      <vt:lpstr>Основные принципы правового государства</vt:lpstr>
      <vt:lpstr>1. Принцип приоритета права. </vt:lpstr>
      <vt:lpstr>2. Принцип правовой защищенности человека и гражданина. </vt:lpstr>
      <vt:lpstr>3. Принцип единства права и закона. </vt:lpstr>
      <vt:lpstr>4. Принцип правового разграничения деятельности различных ветвей государственной власти.</vt:lpstr>
      <vt:lpstr>Презентация PowerPoint</vt:lpstr>
      <vt:lpstr>Организация власти в правовом государстве</vt:lpstr>
      <vt:lpstr>Идеологический и политический плюрализм</vt:lpstr>
      <vt:lpstr>Принцип выборности органов власти и должностных лиц</vt:lpstr>
      <vt:lpstr>Основные способы обеспечения законности и правопорядка:</vt:lpstr>
      <vt:lpstr>Недопущение монополизма в политике и экономике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«Правовое государство, его принципы».</dc:title>
  <dc:creator>Admin</dc:creator>
  <cp:lastModifiedBy>Admin</cp:lastModifiedBy>
  <cp:revision>3</cp:revision>
  <dcterms:created xsi:type="dcterms:W3CDTF">2025-05-27T20:14:10Z</dcterms:created>
  <dcterms:modified xsi:type="dcterms:W3CDTF">2025-05-27T20:57:43Z</dcterms:modified>
</cp:coreProperties>
</file>