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775A0-70F2-41DE-9DEB-E77F6F7792C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66BDA-AC62-4498-9764-492070D9D1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8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816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89187-D08B-4D62-B805-F18B23D633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0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36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7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156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7310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458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9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231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596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57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12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35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25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68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994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09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7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13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AA8A-AAC0-4A28-8C93-4032E0F104D0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5B3A9-9C01-4C36-961A-6D7EC31977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38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/>
              <a:t>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78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сохранения электрического заряда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𝑐𝑜𝑛𝑠𝑡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nary>
                      <m:nary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  <m:sup/>
                      <m:e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𝑑𝑉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nary>
                      <m:naryPr>
                        <m:chr m:val="∮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  <m:acc>
                          <m:accPr>
                            <m:chr m:val="⃗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𝑑𝑆</m:t>
                            </m:r>
                          </m:e>
                        </m:acc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𝜕𝜌</m:t>
                        </m:r>
                      </m:num>
                      <m:den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div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/>
                  <a:t>=0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231" t="-22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Взаимодействие зарядов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714" y="2249487"/>
            <a:ext cx="3486947" cy="243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30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Кулона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0491" y="1504769"/>
            <a:ext cx="4369930" cy="354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7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Широкоэкранный</PresentationFormat>
  <Paragraphs>10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Tw Cen MT</vt:lpstr>
      <vt:lpstr>Контур</vt:lpstr>
      <vt:lpstr>Лекция №2</vt:lpstr>
      <vt:lpstr>Закон сохранения электрического заряда</vt:lpstr>
      <vt:lpstr>Взаимодействие зарядов</vt:lpstr>
      <vt:lpstr>Закон Кулона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№2</dc:title>
  <dc:creator>Ilya</dc:creator>
  <cp:lastModifiedBy>Ilya</cp:lastModifiedBy>
  <cp:revision>1</cp:revision>
  <dcterms:created xsi:type="dcterms:W3CDTF">2023-06-27T05:45:10Z</dcterms:created>
  <dcterms:modified xsi:type="dcterms:W3CDTF">2023-06-27T05:46:03Z</dcterms:modified>
</cp:coreProperties>
</file>