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5T17:05:52.67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A72D8-A1F3-41A1-84A7-7027D87E3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675354"/>
            <a:ext cx="8361229" cy="9849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ФГБОУ ВО КГЭУ</a:t>
            </a:r>
            <a:br>
              <a:rPr lang="ru-RU" sz="3200" dirty="0"/>
            </a:br>
            <a:r>
              <a:rPr lang="ru-RU" sz="3200" dirty="0"/>
              <a:t>КАФЕДРА</a:t>
            </a:r>
            <a:r>
              <a:rPr lang="en-US" sz="3200" dirty="0"/>
              <a:t>:&lt;</a:t>
            </a:r>
            <a:r>
              <a:rPr lang="ru-RU" sz="3200" dirty="0"/>
              <a:t>Иностранный язык</a:t>
            </a:r>
            <a:r>
              <a:rPr lang="en-US" sz="3200" dirty="0"/>
              <a:t>&gt;&gt;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CF6B86-3F70-4B8F-92FA-333EF0C34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368" y="1766358"/>
            <a:ext cx="6831673" cy="166264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/>
              <a:t>Презентация по дисциплине</a:t>
            </a:r>
            <a:r>
              <a:rPr lang="en-US" sz="3200" dirty="0"/>
              <a:t>:&lt;&lt;</a:t>
            </a:r>
            <a:r>
              <a:rPr lang="ru-RU" sz="3200" dirty="0"/>
              <a:t>Немецкий язык</a:t>
            </a:r>
            <a:r>
              <a:rPr lang="en-US" sz="3200" dirty="0"/>
              <a:t>&gt;&gt;</a:t>
            </a:r>
            <a:endParaRPr lang="ru-RU" sz="3200" dirty="0"/>
          </a:p>
          <a:p>
            <a:pPr algn="ctr"/>
            <a:r>
              <a:rPr lang="ru-RU" sz="3200" dirty="0"/>
              <a:t>Загрязнение воздуха.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A4E92-5F0D-4E39-87D2-FFE3F7CD5561}"/>
              </a:ext>
            </a:extLst>
          </p:cNvPr>
          <p:cNvSpPr txBox="1"/>
          <p:nvPr/>
        </p:nvSpPr>
        <p:spPr>
          <a:xfrm>
            <a:off x="5499652" y="435996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 студент</a:t>
            </a:r>
            <a:r>
              <a:rPr lang="en-US" dirty="0"/>
              <a:t>:</a:t>
            </a:r>
            <a:r>
              <a:rPr lang="ru-RU" dirty="0"/>
              <a:t> Нургалиев И.З. ээ-10-19</a:t>
            </a:r>
          </a:p>
          <a:p>
            <a:r>
              <a:rPr lang="ru-RU" dirty="0"/>
              <a:t>Провел доцент</a:t>
            </a:r>
            <a:r>
              <a:rPr lang="en-US" dirty="0"/>
              <a:t>:</a:t>
            </a:r>
            <a:r>
              <a:rPr lang="ru-RU" dirty="0"/>
              <a:t> Максимова А.Б.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66C21-019B-4B96-B77D-90FBCFE71A21}"/>
              </a:ext>
            </a:extLst>
          </p:cNvPr>
          <p:cNvSpPr txBox="1"/>
          <p:nvPr/>
        </p:nvSpPr>
        <p:spPr>
          <a:xfrm>
            <a:off x="4452730" y="5433391"/>
            <a:ext cx="200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Казань 2020</a:t>
            </a:r>
          </a:p>
        </p:txBody>
      </p:sp>
    </p:spTree>
    <p:extLst>
      <p:ext uri="{BB962C8B-B14F-4D97-AF65-F5344CB8AC3E}">
        <p14:creationId xmlns:p14="http://schemas.microsoft.com/office/powerpoint/2010/main" val="336354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C4D0C6-7184-4CB2-8D8C-DF33EB543CF1}"/>
              </a:ext>
            </a:extLst>
          </p:cNvPr>
          <p:cNvSpPr txBox="1"/>
          <p:nvPr/>
        </p:nvSpPr>
        <p:spPr>
          <a:xfrm>
            <a:off x="808382" y="524473"/>
            <a:ext cx="2968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Verschmutzung der Atmosphäre ist ein ökologisches Problem, das mit der Freisetzung von Chemikalien und der Ansammlung von natürlichen Gaskonzentrationen in der Luft verbunden ist.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DF61E-DE76-4D7E-BE78-82A2CE8CDE3A}"/>
              </a:ext>
            </a:extLst>
          </p:cNvPr>
          <p:cNvSpPr txBox="1"/>
          <p:nvPr/>
        </p:nvSpPr>
        <p:spPr>
          <a:xfrm>
            <a:off x="8057322" y="616805"/>
            <a:ext cx="1974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Waldbrände, Industrieabfälle und Autoabgase zählen zu den wichtigsten Schadstoffquellen.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7E1A96-0EC6-4FB7-85A8-B5BE26F2370B}"/>
              </a:ext>
            </a:extLst>
          </p:cNvPr>
          <p:cNvSpPr txBox="1"/>
          <p:nvPr/>
        </p:nvSpPr>
        <p:spPr>
          <a:xfrm>
            <a:off x="8057322" y="3286539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Лесные пожарища, отходы промышленных предприятий и выхлопные Газы автомобилей относят к главным источникам загрязнения.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2C922-AEFE-4B77-9F7A-C4F06A08FB32}"/>
              </a:ext>
            </a:extLst>
          </p:cNvPr>
          <p:cNvSpPr txBox="1"/>
          <p:nvPr/>
        </p:nvSpPr>
        <p:spPr>
          <a:xfrm>
            <a:off x="815007" y="3403934"/>
            <a:ext cx="2968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Загрязнение атмосферы представляет собой совокупность экологических проблем, связанных с выбросом химических веществ и скоплением концентрации природных газов в воздушной среде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26D2F3-996C-4870-9252-5A9585BE9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6" y="616804"/>
            <a:ext cx="4320208" cy="5255057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2DEB2B64-BFA2-4480-A21F-577220AE822A}"/>
              </a:ext>
            </a:extLst>
          </p:cNvPr>
          <p:cNvSpPr/>
          <p:nvPr/>
        </p:nvSpPr>
        <p:spPr>
          <a:xfrm>
            <a:off x="964095" y="3084730"/>
            <a:ext cx="410818" cy="31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47A56290-C483-463A-B2B9-E1658671526F}"/>
              </a:ext>
            </a:extLst>
          </p:cNvPr>
          <p:cNvSpPr/>
          <p:nvPr/>
        </p:nvSpPr>
        <p:spPr>
          <a:xfrm>
            <a:off x="2183295" y="3109796"/>
            <a:ext cx="410818" cy="31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5BB7E1B2-7515-4352-9255-21191C8243E4}"/>
              </a:ext>
            </a:extLst>
          </p:cNvPr>
          <p:cNvSpPr/>
          <p:nvPr/>
        </p:nvSpPr>
        <p:spPr>
          <a:xfrm>
            <a:off x="8057322" y="2950194"/>
            <a:ext cx="410818" cy="31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A0CC3F0-B5B1-4C63-A120-33ECE0FF14E4}"/>
              </a:ext>
            </a:extLst>
          </p:cNvPr>
          <p:cNvSpPr/>
          <p:nvPr/>
        </p:nvSpPr>
        <p:spPr>
          <a:xfrm>
            <a:off x="9071113" y="2967335"/>
            <a:ext cx="410818" cy="31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5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04B09-B20E-491C-8E01-CC250283BAFB}"/>
              </a:ext>
            </a:extLst>
          </p:cNvPr>
          <p:cNvSpPr txBox="1"/>
          <p:nvPr/>
        </p:nvSpPr>
        <p:spPr>
          <a:xfrm>
            <a:off x="2146852" y="556591"/>
            <a:ext cx="991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Quellen und Klassifizierung der atmosphärischen Verschmutzung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7E971-805E-4D72-880A-22BE9C74D45D}"/>
              </a:ext>
            </a:extLst>
          </p:cNvPr>
          <p:cNvSpPr txBox="1"/>
          <p:nvPr/>
        </p:nvSpPr>
        <p:spPr>
          <a:xfrm>
            <a:off x="1802296" y="1633809"/>
            <a:ext cx="9329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größte Verschmutzung bringen industrielle Emissionen von synthetischen verbindungen.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Zur biologischen Art der Verstopfung der Atmosphäre gehören Viren, pathogene Bakterien, Pilzsporen und Toxine, die von den Drüsen von Tieren oder Pflanzen produziert werden.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physikalische Verschmutzung wird durch einen hohen Gehalt an Staubpartikeln und Radionukliden in der Luft belegt.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D4B533-41F8-404B-B337-62F4A058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6" y="4008543"/>
            <a:ext cx="3930038" cy="24312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B9763B-E594-416A-86D6-D04B6E78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8543"/>
            <a:ext cx="4571999" cy="24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1A343D-DF79-4AE0-84FA-890AD264702C}"/>
              </a:ext>
            </a:extLst>
          </p:cNvPr>
          <p:cNvSpPr txBox="1"/>
          <p:nvPr/>
        </p:nvSpPr>
        <p:spPr>
          <a:xfrm>
            <a:off x="901148" y="1149121"/>
            <a:ext cx="4412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Die Gaszusammensetzung der Lufthülle wird durch Natürliche Phänomene und menschliche Aktivitäten beeinflusst. Zu den Hauptquellen der natürlichen Verschmutzung gehören: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E79A8-3DB9-46E6-996A-403E311DDA86}"/>
              </a:ext>
            </a:extLst>
          </p:cNvPr>
          <p:cNvSpPr txBox="1"/>
          <p:nvPr/>
        </p:nvSpPr>
        <p:spPr>
          <a:xfrm>
            <a:off x="6188765" y="1149121"/>
            <a:ext cx="42406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 газовый состав воздушной оболочки влияют природные явления и деятельность человека. К основным источникам естественного загрязнения относятся: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9079B73D-E856-4266-9D6A-0A311223A42C}"/>
              </a:ext>
            </a:extLst>
          </p:cNvPr>
          <p:cNvSpPr/>
          <p:nvPr/>
        </p:nvSpPr>
        <p:spPr>
          <a:xfrm rot="16200000">
            <a:off x="5532784" y="1351722"/>
            <a:ext cx="463826" cy="35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543480FB-3950-4130-B547-9704ACD90AFD}"/>
              </a:ext>
            </a:extLst>
          </p:cNvPr>
          <p:cNvSpPr/>
          <p:nvPr/>
        </p:nvSpPr>
        <p:spPr>
          <a:xfrm rot="16200000">
            <a:off x="5585791" y="2179983"/>
            <a:ext cx="463826" cy="35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DB253-9A4E-4AA4-8FD7-A7A7C57D3F61}"/>
              </a:ext>
            </a:extLst>
          </p:cNvPr>
          <p:cNvSpPr txBox="1"/>
          <p:nvPr/>
        </p:nvSpPr>
        <p:spPr>
          <a:xfrm>
            <a:off x="901148" y="3644348"/>
            <a:ext cx="4207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lufterosion des Bodens;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Waldbrand;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vulkanische Eruptionen;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Staubstürme;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Zersetzung von Pflanzen und Tieren;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Verbrennung von Meteoriten, die eine kleine Menge kosmischen Staub bringen.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CD6B30-C298-45C5-B2DA-87530A26D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92" y="3552985"/>
            <a:ext cx="4843667" cy="27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249FAD-3AFB-4C57-8D94-7FD6A88D78F0}"/>
              </a:ext>
            </a:extLst>
          </p:cNvPr>
          <p:cNvSpPr txBox="1"/>
          <p:nvPr/>
        </p:nvSpPr>
        <p:spPr>
          <a:xfrm>
            <a:off x="1656523" y="1007165"/>
            <a:ext cx="379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Zu den vom Menschen verursachten Arten der Verschmutzung der Luftmassen gehören: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ED824-0BAC-44DF-AF49-03FBF293EF7D}"/>
              </a:ext>
            </a:extLst>
          </p:cNvPr>
          <p:cNvSpPr txBox="1"/>
          <p:nvPr/>
        </p:nvSpPr>
        <p:spPr>
          <a:xfrm>
            <a:off x="6599583" y="1020417"/>
            <a:ext cx="3339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антропогенным видам загрязнения воздушных масс относят:</a:t>
            </a:r>
          </a:p>
          <a:p>
            <a:pPr algn="just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B228B26-45B9-4863-983B-D575E86B76C2}"/>
              </a:ext>
            </a:extLst>
          </p:cNvPr>
          <p:cNvSpPr/>
          <p:nvPr/>
        </p:nvSpPr>
        <p:spPr>
          <a:xfrm rot="16200000">
            <a:off x="5685183" y="1113182"/>
            <a:ext cx="543339" cy="27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4DCEDC3B-4D40-45AE-897E-C77A614CF05A}"/>
              </a:ext>
            </a:extLst>
          </p:cNvPr>
          <p:cNvSpPr/>
          <p:nvPr/>
        </p:nvSpPr>
        <p:spPr>
          <a:xfrm rot="16200000">
            <a:off x="5678558" y="1739851"/>
            <a:ext cx="543339" cy="27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3BFBC-4543-491E-886D-675DFE61F155}"/>
              </a:ext>
            </a:extLst>
          </p:cNvPr>
          <p:cNvSpPr txBox="1"/>
          <p:nvPr/>
        </p:nvSpPr>
        <p:spPr>
          <a:xfrm>
            <a:off x="1285461" y="3008243"/>
            <a:ext cx="45256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Abfälle der metallurgischen, Brennstoff -, Energie -, Maschinenbau -, Erdöl-und Verarbeitungsindustrie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; sprühen von Pestiziden in landwirtschaftlichen Gebieten, biologische Abfälle der Tierhaltung;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Abgase von Autos; Heizung der Häuser mit Brennholz.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9D0B87-EC1A-4084-A7C4-35F0FF1A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43" y="3008243"/>
            <a:ext cx="4221180" cy="25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9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955EAD-53C5-42CE-AF23-6122A16302FA}"/>
              </a:ext>
            </a:extLst>
          </p:cNvPr>
          <p:cNvSpPr txBox="1"/>
          <p:nvPr/>
        </p:nvSpPr>
        <p:spPr>
          <a:xfrm>
            <a:off x="1815548" y="715618"/>
            <a:ext cx="4121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den hauptstoffen, die die Atmosphäre verschmutzen, gehören:</a:t>
            </a:r>
          </a:p>
          <a:p>
            <a:br>
              <a:rPr lang="de-DE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F2F7F-DB62-469A-8C0A-6F2B72ACACF6}"/>
              </a:ext>
            </a:extLst>
          </p:cNvPr>
          <p:cNvSpPr txBox="1"/>
          <p:nvPr/>
        </p:nvSpPr>
        <p:spPr>
          <a:xfrm>
            <a:off x="7240249" y="715618"/>
            <a:ext cx="3867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 основным веществам, загрязняющим атмосферу, относятся: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4908A118-8BE4-4A62-BAA4-38B12D7094D7}"/>
              </a:ext>
            </a:extLst>
          </p:cNvPr>
          <p:cNvSpPr/>
          <p:nvPr/>
        </p:nvSpPr>
        <p:spPr>
          <a:xfrm rot="16200000">
            <a:off x="5526157" y="1028052"/>
            <a:ext cx="543339" cy="27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67EC09E9-588E-4519-BDB6-0CA040F514D0}"/>
              </a:ext>
            </a:extLst>
          </p:cNvPr>
          <p:cNvSpPr/>
          <p:nvPr/>
        </p:nvSpPr>
        <p:spPr>
          <a:xfrm rot="16200000">
            <a:off x="6102628" y="1043465"/>
            <a:ext cx="543339" cy="278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B06FA-8B36-4370-AAF1-A7B27186D26A}"/>
              </a:ext>
            </a:extLst>
          </p:cNvPr>
          <p:cNvSpPr txBox="1"/>
          <p:nvPr/>
        </p:nvSpPr>
        <p:spPr>
          <a:xfrm>
            <a:off x="1172817" y="1818860"/>
            <a:ext cx="9528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/>
              <a:t>Kohlendioxid erhöht die negativen Auswirkungen des Treibhauseffekts;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/>
              <a:t> Kohlenmonoxid - verursacht Erstickung, wenn es in einen lebenden Organismus gelangt und tödlich verläuft;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/>
              <a:t>Kohlenwasserstoffverbindungen, die die Schleimhäute reizen;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/>
              <a:t>schwefelradikale: provozieren die Bildung von sauren Ablagerungen, verursachen allergische Reaktionen und Trockenheit von Pflanzen;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/>
              <a:t>Stickstoffverbindungen verursachen einen entzündlichen Prozess in der Lunge, Bronchitis, Erkältungen, verschlechtern den Zustand vor dem hintergrund von Herz-Kreislauf-Erkrankungen;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2000" dirty="0"/>
              <a:t> radioaktive verbindungen-sammeln sich in Zellen an, provozieren Ihre krebswiedergeburt, verursachen Unfruchtbarkeit und Tod.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127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4A69C7-5067-4AAA-87CF-7C281B798E12}"/>
              </a:ext>
            </a:extLst>
          </p:cNvPr>
          <p:cNvSpPr txBox="1"/>
          <p:nvPr/>
        </p:nvSpPr>
        <p:spPr>
          <a:xfrm>
            <a:off x="2663687" y="1126435"/>
            <a:ext cx="482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E428F-E814-450E-A8B4-AD59BB5BDF8B}"/>
              </a:ext>
            </a:extLst>
          </p:cNvPr>
          <p:cNvSpPr txBox="1"/>
          <p:nvPr/>
        </p:nvSpPr>
        <p:spPr>
          <a:xfrm>
            <a:off x="2769704" y="2345635"/>
            <a:ext cx="482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https://medru.su/ekologiya/zagryaznenie-atmosfery.html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8657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</TotalTime>
  <Words>424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Легкий дым</vt:lpstr>
      <vt:lpstr>ФГБОУ ВО КГЭУ КАФЕДРА:&lt;Иностранный язык&gt;&gt;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КГЭУ КАФЕДРА:&lt;Иностранный язык&gt;&gt;</dc:title>
  <dc:creator>ADMIN</dc:creator>
  <cp:lastModifiedBy>ADMIN</cp:lastModifiedBy>
  <cp:revision>6</cp:revision>
  <dcterms:created xsi:type="dcterms:W3CDTF">2020-05-11T06:27:00Z</dcterms:created>
  <dcterms:modified xsi:type="dcterms:W3CDTF">2020-05-15T14:08:48Z</dcterms:modified>
</cp:coreProperties>
</file>