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32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12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17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9839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9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950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066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38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36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62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22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45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37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69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44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63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12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FF363-AF80-4C23-811B-66D5B7450CB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23.06.2022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6A06D-037E-4667-A260-6C35B4041918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106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ualover.ru/problems/micobacterios-general-data.html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aqualover.ru/problems/illnesses-classifica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qualover.ru/problems/wrong-feeding-fish-illnesses.html" TargetMode="External"/><Relationship Id="rId5" Type="http://schemas.openxmlformats.org/officeDocument/2006/relationships/hyperlink" Target="http://www.aqualover.ru/problems/parasite-crustacea-in-aquarium.html" TargetMode="External"/><Relationship Id="rId4" Type="http://schemas.openxmlformats.org/officeDocument/2006/relationships/hyperlink" Target="http://www.aqualover.ru/problems/herpes-viru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ualover.ru/problems/parasitic-fungus-in-aquarium-mycosis.html" TargetMode="External"/><Relationship Id="rId2" Type="http://schemas.openxmlformats.org/officeDocument/2006/relationships/hyperlink" Target="http://www.aqualover.ru/problems/general-data-on-virus-disease-in-aquarium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qualover.ru/problems/chemical-industry-products-poisoning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0" y="2708123"/>
            <a:ext cx="10022774" cy="1507067"/>
          </a:xfrm>
        </p:spPr>
        <p:txBody>
          <a:bodyPr>
            <a:normAutofit/>
          </a:bodyPr>
          <a:lstStyle/>
          <a:p>
            <a:pPr lvl="0"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работа по дисциплине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Ихтиопатология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как патологические новообразования.  Происхождение и виды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опухолей»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46772" y="0"/>
            <a:ext cx="8122722" cy="14844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Федеральное государственное бюджетное образовательное учреждение высшего профессионального образования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«КАЗАНСКИЙ ГОСУДАРСТВЕННЫЙ ЭНЕРГЕТИЧЕСКИЙ УНИВЕРСИТЕТ»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1491" y="4215190"/>
            <a:ext cx="3217016" cy="2075542"/>
          </a:xfrm>
        </p:spPr>
        <p:txBody>
          <a:bodyPr>
            <a:normAutofit lnSpcReduction="10000"/>
          </a:bodyPr>
          <a:lstStyle/>
          <a:p>
            <a:pPr marL="0" indent="0" defTabSz="51435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Бит-Мирза Д.Ю.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</a:t>
            </a:r>
            <a:r>
              <a:rPr lang="ru-RU" sz="1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ЗАВБ 1-19</a:t>
            </a:r>
          </a:p>
          <a:p>
            <a:pPr marL="0" indent="0" defTabSz="514350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ru-RU" sz="1400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Шифр:1190688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Проверила: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Говоркова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Л.К.</a:t>
            </a:r>
          </a:p>
        </p:txBody>
      </p:sp>
    </p:spTree>
    <p:extLst>
      <p:ext uri="{BB962C8B-B14F-4D97-AF65-F5344CB8AC3E}">
        <p14:creationId xmlns:p14="http://schemas.microsoft.com/office/powerpoint/2010/main" val="42608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4626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как патологические новообразования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-1390828"/>
            <a:ext cx="10515600" cy="5357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Патологическое разрастание тканей у рыб называется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опухолью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Опухоли еще называют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шишками, новообразованиями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могут быть различных размеров,  видов,  форм и окрасок. По своему происхождению делятся на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канцерогенные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неканцерогенные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01" y="1757928"/>
            <a:ext cx="8134597" cy="44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8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809" y="293707"/>
            <a:ext cx="5752607" cy="6249596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Неканцерогенные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опухоли: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Образуются в результате (являются симптомами) 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инфекционных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или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паразитарных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заболеваний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например, 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туберкулез рыб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оспа карповых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различные паразиты под кожей рыб (например, внедрившиеся в тело рыбы 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паразитические ракообразные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могут даже обрасти сверху кожей рыбы) и др. Этот вид опухолей называется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гиперплазией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 случае, как правило, очевидна причина появления опухоли, а сами опухоли проходят при устранении причин заболевания.</a:t>
            </a:r>
          </a:p>
          <a:p>
            <a:pPr mar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Заболевания 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желудочно-кишечного тракта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могут вызвать опухоль живота или боков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рыбы.</a:t>
            </a:r>
          </a:p>
          <a:p>
            <a:pPr marL="0" indent="0" fontAlgn="base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Канцерогенные опухоли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бывают 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 и доброкачественные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поражения внутренних органов могут  быть внешне незаметными, и тогда их обнаруживают только при вскрытии.</a:t>
            </a:r>
          </a:p>
          <a:p>
            <a:pPr mar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Злокачественная опухоль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меланосаркома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(опухоль пигментных клеток) может поразить любой орган рыбы: кожные покровы, оболочку глаз, внутренние органы. Обычно она черного цвета. 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Меланосаркома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(меланома)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быстро распространяется по всему телу рыбы, при этом рыбу может даже раздуть: часто это 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кожи рыбы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переходящий со временем на другие органы. 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 опухоли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врастают в окружающие ткани, повреждают их и образуют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метастазы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(поражение ткани от злокачественной опухоли другого органа или ткани).</a:t>
            </a:r>
          </a:p>
          <a:p>
            <a:pPr marL="0" indent="0" fontAlgn="base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Доброкачественная опухоль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растет медленнее злокачественной и не затрагивает окружающие ткани. Такая опухоль, как правило, не мешает рыбе, однако она может перерасти в 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злокачественную опухоль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соответствующими негативными последствиями.</a:t>
            </a:r>
          </a:p>
          <a:p>
            <a:pPr marL="0" indent="0">
              <a:buNone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7050" y="1207880"/>
            <a:ext cx="5153891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3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563" y="285007"/>
            <a:ext cx="4660076" cy="5773202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Этиология: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Канцерогенные опухоли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рыб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появляются по следующим причинам:</a:t>
            </a:r>
          </a:p>
          <a:p>
            <a:pPr marL="0" indent="0" fontAlgn="base"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факторы: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ионизирующие излучения: ультрафиолетовое, рентгеновское, гамма-излучение; химические и физические факторы;  онкогенные 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вирусы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Очень опасно кормить рыб испорченным кормом: в нем может содержаться 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плесневой грибок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аспергил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вырабатывающий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яд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афлатоксин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яд даже в малых дозах может вызвать как у рыб, так и у человека развитие рака.</a:t>
            </a:r>
          </a:p>
          <a:p>
            <a:pPr marL="0" indent="0" fontAlgn="base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Старение рыб: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 естественном старении организма рыб  могут появиться раковые опухоли.</a:t>
            </a:r>
          </a:p>
          <a:p>
            <a:pPr marL="0" indent="0" fontAlgn="base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Наследственные факторы: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некоторые виды рыб особо предрасположены к появлению канцерогенных опухолей. Также возрастает вероятность появления опухоли при неестественном скрещивании разных видов рыб.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685" y="961902"/>
            <a:ext cx="4453247" cy="41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4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3132"/>
            <a:ext cx="3199410" cy="625829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Канцерогенные опухоли не лечатся. При сильно разросшейся опухоли рыбу следует умертвить.</a:t>
            </a:r>
          </a:p>
          <a:p>
            <a:pPr marL="0" indent="0" fontAlgn="base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редкое заболевание в аквариумах. При нормальном ведении аквариумного хозяйства и контроле качества корма и окружающей среды в  помещении (отсутствии 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лаков, красок, сильного табачного дыма, излучений и т.д.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оно может начаться разве что у старых рыб, а также у рыб, генетически предрасположенных к заболеванию.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871" y="629392"/>
            <a:ext cx="7352990" cy="526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128"/>
            <a:ext cx="10515600" cy="52251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и виды опухолей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05642"/>
            <a:ext cx="10253353" cy="58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33" y="512432"/>
            <a:ext cx="9488384" cy="56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2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69" y="415636"/>
            <a:ext cx="10735293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4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332" y="25264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8701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39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Century Gothic</vt:lpstr>
      <vt:lpstr>Times New Roman</vt:lpstr>
      <vt:lpstr>Wingdings 3</vt:lpstr>
      <vt:lpstr>Сектор</vt:lpstr>
      <vt:lpstr>Контрольная работа по дисциплине «Ихтиопатология» на тему «Опухоли как патологические новообразования.  Происхождение и виды опухолей» </vt:lpstr>
      <vt:lpstr>Опухоли как патологические новообразования</vt:lpstr>
      <vt:lpstr>Презентация PowerPoint</vt:lpstr>
      <vt:lpstr>Презентация PowerPoint</vt:lpstr>
      <vt:lpstr>Презентация PowerPoint</vt:lpstr>
      <vt:lpstr>Происхождение и виды опухолей </vt:lpstr>
      <vt:lpstr>Презентация PowerPoint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2022-06-23T18:08:45Z</dcterms:created>
  <dcterms:modified xsi:type="dcterms:W3CDTF">2022-06-23T18:43:44Z</dcterms:modified>
</cp:coreProperties>
</file>