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834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9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68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08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84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4751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8836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77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32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594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41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1B0F79-ED95-4ED3-8807-B67590FEFE68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01E201-A16C-49CA-9856-A9F9774B7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32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№14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4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Правила Кирхгофа для разветвленных цепей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5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 smtClean="0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𝑎𝑏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𝑏𝑐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𝑐𝑑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𝑎𝑑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4" name="Picture 6" descr="http://upload.wikimedia.org/wikipedia/commons/thumb/5/51/Stromknoten.svg/220px-Stromknote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829" y="4077073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upload.wikimedia.org/wikipedia/commons/thumb/e/e3/KVL.png/150px-KV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848" y="4725144"/>
            <a:ext cx="2364854" cy="203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01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C37B70-F018-4551-8292-F2E2C9EC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Понимание правил Кирхгофа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26D44C-6A02-4F42-BBAF-B34C0A15B75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Правила Кирхгофа: Названные в честь Густава Кирхгофа, эти правила предоставляют метод для нахождения тока и напряжения в любой сети из резисторов, индукторов, конденсаторов, источников напряжения и источников тока.    </a:t>
            </a:r>
          </a:p>
          <a:p>
            <a:r>
              <a:rPr lang="ru-RU" dirty="0"/>
              <a:t>Два основных правила: Закон тока Кирхгофа (KCL) и Закон напряжения Кирхгофа (KVL).    </a:t>
            </a:r>
          </a:p>
          <a:p>
            <a:r>
              <a:rPr lang="ru-RU" dirty="0"/>
              <a:t>Разветвленные цепи: Сложные цепи, которые разделяются на два или более путей. Правила Кирхгофа могут быть применены к этим цепям, даже если они имеют несколько разветвлений.</a:t>
            </a:r>
          </a:p>
        </p:txBody>
      </p:sp>
    </p:spTree>
    <p:extLst>
      <p:ext uri="{BB962C8B-B14F-4D97-AF65-F5344CB8AC3E}">
        <p14:creationId xmlns:p14="http://schemas.microsoft.com/office/powerpoint/2010/main" val="2003197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E56DA2-FC76-4BE7-AA69-2BED8690C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тока Кирхгофа и закон напряжения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7AAB6C-466F-482D-AE9D-288DF58311F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Закон тока Кирхгофа (KCL): гласит, что сумма токов, входящих в спай (или узел), должна быть равна сумме токов, выходящих из спая. Это утверждение о сохранении электрического заряда.    </a:t>
            </a:r>
          </a:p>
          <a:p>
            <a:r>
              <a:rPr lang="ru-RU" dirty="0"/>
              <a:t>Закон напряжения Кирхгофа (KVL): гласит, что направленная сумма разностей потенциалов (напряжений) вокруг любого замкнутого контура в сети равна нулю. Это утверждение о сохранении энергии.</a:t>
            </a:r>
          </a:p>
        </p:txBody>
      </p:sp>
    </p:spTree>
    <p:extLst>
      <p:ext uri="{BB962C8B-B14F-4D97-AF65-F5344CB8AC3E}">
        <p14:creationId xmlns:p14="http://schemas.microsoft.com/office/powerpoint/2010/main" val="1189151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730DB1-1586-456D-BFBD-E20B6152B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Применение правил Кирхгофа к разветвленным цепям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75AECC-D30F-4F1F-916E-56EB801EF70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Анализ цепей: Используя KCL и KVL, можно рассчитать ток и напряжение через каждый элемент сложной цепи, независимо от ее сложности и количества разветвлений.    </a:t>
            </a:r>
          </a:p>
          <a:p>
            <a:r>
              <a:rPr lang="ru-RU" dirty="0"/>
              <a:t>Электротехника: Правила Кирхгофа являются основополагающими в электротехнике и используются во всем - от проектирования электронных схем до анализа больших электросетей.    </a:t>
            </a:r>
          </a:p>
          <a:p>
            <a:r>
              <a:rPr lang="ru-RU" dirty="0"/>
              <a:t>Поиск и устранение неисправностей: Эти законы можно использовать для выявления проблем в электрических цепях. Измеряя напряжения и токи и сравнивая их со значениями, предсказанными законами Кирхгофа, инженеры могут выявить неисправные компоненты.</a:t>
            </a:r>
          </a:p>
          <a:p>
            <a:r>
              <a:rPr lang="ru-RU" dirty="0"/>
              <a:t>Правила Кирхгофа являются фундаментальными законами электричества и необходимыми инструментами для понимания и проектирования сложных электрических цепей.</a:t>
            </a:r>
          </a:p>
        </p:txBody>
      </p:sp>
    </p:spTree>
    <p:extLst>
      <p:ext uri="{BB962C8B-B14F-4D97-AF65-F5344CB8AC3E}">
        <p14:creationId xmlns:p14="http://schemas.microsoft.com/office/powerpoint/2010/main" val="4228292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302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Cambria Math</vt:lpstr>
      <vt:lpstr>Century Schoolbook</vt:lpstr>
      <vt:lpstr>Wingdings</vt:lpstr>
      <vt:lpstr>Wingdings 2</vt:lpstr>
      <vt:lpstr>Эркер</vt:lpstr>
      <vt:lpstr>Лекция №14</vt:lpstr>
      <vt:lpstr>Правила Кирхгофа для разветвленных цепей</vt:lpstr>
      <vt:lpstr>Понимание правил Кирхгофа</vt:lpstr>
      <vt:lpstr>Закон тока Кирхгофа и закон напряжения</vt:lpstr>
      <vt:lpstr>Применение правил Кирхгофа к разветвленным цепям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№14</dc:title>
  <dc:creator>Ilya</dc:creator>
  <cp:lastModifiedBy>Ilya</cp:lastModifiedBy>
  <cp:revision>2</cp:revision>
  <dcterms:created xsi:type="dcterms:W3CDTF">2023-06-30T12:52:53Z</dcterms:created>
  <dcterms:modified xsi:type="dcterms:W3CDTF">2023-07-01T17:26:19Z</dcterms:modified>
</cp:coreProperties>
</file>