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C7DC-414A-4513-9DF1-1D571714B341}" type="datetimeFigureOut">
              <a:rPr lang="ru-RU" smtClean="0"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7CE39-32E5-47DB-9412-C04BD9FED2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Кодирование текстовых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Соотношение </a:t>
            </a:r>
            <a:r>
              <a:rPr lang="ru-RU" dirty="0"/>
              <a:t>между набором символов и их кодами определяется кодовой таблицей символов.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Кодовая </a:t>
            </a:r>
            <a:r>
              <a:rPr lang="ru-RU" dirty="0"/>
              <a:t>таблица – это внутреннее представление символов в ЭВМ. В </a:t>
            </a:r>
            <a:r>
              <a:rPr lang="en-US" dirty="0"/>
              <a:t>ASCII</a:t>
            </a:r>
            <a:r>
              <a:rPr lang="ru-RU" dirty="0"/>
              <a:t> закодирована только половина возможных символов от 0 до 127.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Различные кодировки.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 ASCII – однобайтная кодировка</a:t>
            </a:r>
          </a:p>
          <a:p>
            <a:pPr>
              <a:buNone/>
            </a:pPr>
            <a:r>
              <a:rPr lang="ru-RU" b="1" dirty="0"/>
              <a:t>	</a:t>
            </a:r>
            <a:r>
              <a:rPr lang="ru-RU" dirty="0" smtClean="0"/>
              <a:t>Нажатие </a:t>
            </a:r>
            <a:r>
              <a:rPr lang="ru-RU" dirty="0"/>
              <a:t>клавиши посылает в компьютер двоичное число – комбинацию нулей и единиц (1 байт). Любую комбинацию можно интерпретировать как десятичное число от 0 до 256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 Unicode </a:t>
            </a:r>
            <a:r>
              <a:rPr lang="ru-RU" b="1" dirty="0" smtClean="0"/>
              <a:t>- </a:t>
            </a:r>
            <a:r>
              <a:rPr lang="ru-RU" b="1" dirty="0" smtClean="0"/>
              <a:t>двухбайтная кодировка</a:t>
            </a:r>
          </a:p>
          <a:p>
            <a:pPr>
              <a:buNone/>
            </a:pPr>
            <a:r>
              <a:rPr lang="ru-RU" dirty="0" smtClean="0"/>
              <a:t> 	Коды </a:t>
            </a:r>
            <a:r>
              <a:rPr lang="ru-RU" dirty="0"/>
              <a:t>символов могут принимать значения от 0 до 65535 (один символ кодируется 2 байтами). В этой </a:t>
            </a:r>
            <a:r>
              <a:rPr lang="ru-RU" dirty="0" smtClean="0"/>
              <a:t>кодировке </a:t>
            </a:r>
            <a:r>
              <a:rPr lang="ru-RU" dirty="0"/>
              <a:t>имеются номера практически для всех применяемых символов (русских, латинских букв, букв алфавитов других стран, цифр, символов и т.д.)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Кодовая таблица </a:t>
            </a:r>
            <a:r>
              <a:rPr lang="ru-RU" dirty="0" smtClean="0"/>
              <a:t>ASCII</a:t>
            </a:r>
            <a:endParaRPr lang="ru-RU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549" y="1916832"/>
            <a:ext cx="846161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Кодовая таблица ASCII</a:t>
            </a:r>
            <a:endParaRPr lang="ru-RU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6825" y="1886744"/>
            <a:ext cx="66103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Принципиальная схема устройства компьютера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600" dirty="0" smtClean="0"/>
              <a:t>Архитектура компьютера согласно принципам фон Неймана подразумевает </a:t>
            </a:r>
            <a:r>
              <a:rPr lang="ru-RU" sz="2600" dirty="0"/>
              <a:t>физическое отделение процессорного модуля от устройств хранения программ и данных.</a:t>
            </a:r>
          </a:p>
          <a:p>
            <a:pPr algn="just">
              <a:buNone/>
            </a:pPr>
            <a:r>
              <a:rPr lang="ru-RU" sz="2600" dirty="0" smtClean="0"/>
              <a:t>	</a:t>
            </a:r>
          </a:p>
          <a:p>
            <a:pPr algn="just">
              <a:buNone/>
            </a:pPr>
            <a:r>
              <a:rPr lang="ru-RU" sz="2600" dirty="0"/>
              <a:t>	</a:t>
            </a:r>
            <a:r>
              <a:rPr lang="ru-RU" sz="2600" dirty="0" smtClean="0"/>
              <a:t>ЭВМ </a:t>
            </a:r>
            <a:r>
              <a:rPr lang="ru-RU" sz="2600" dirty="0"/>
              <a:t>состоит из следующих основных блоков: </a:t>
            </a:r>
          </a:p>
          <a:p>
            <a:pPr algn="just">
              <a:buNone/>
            </a:pPr>
            <a:r>
              <a:rPr lang="ru-RU" sz="2600" dirty="0"/>
              <a:t>– устройства ввода/вывода информации </a:t>
            </a:r>
          </a:p>
          <a:p>
            <a:pPr algn="just">
              <a:buNone/>
            </a:pPr>
            <a:r>
              <a:rPr lang="ru-RU" sz="2600" dirty="0"/>
              <a:t>– память компьютера </a:t>
            </a:r>
          </a:p>
          <a:p>
            <a:pPr algn="just">
              <a:buNone/>
            </a:pPr>
            <a:r>
              <a:rPr lang="ru-RU" sz="2600" dirty="0"/>
              <a:t>– процессор, состоящий из устройства управления (УУ) и арифметико-логического устройства (АЛУ)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Схема устройства компьютера</a:t>
            </a:r>
            <a:endParaRPr lang="ru-RU" sz="4000" dirty="0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 cstate="print"/>
          <a:srcRect r="630"/>
          <a:stretch>
            <a:fillRect/>
          </a:stretch>
        </p:blipFill>
        <p:spPr bwMode="auto">
          <a:xfrm>
            <a:off x="4787900" y="2276475"/>
            <a:ext cx="2700338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276475"/>
            <a:ext cx="1525588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403350" y="4076700"/>
            <a:ext cx="2573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/>
              <a:t>Джон фон Нейман, 28/12/1903-8/02/1957</a:t>
            </a:r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2" cstate="print"/>
          <a:srcRect r="630"/>
          <a:stretch>
            <a:fillRect/>
          </a:stretch>
        </p:blipFill>
        <p:spPr bwMode="auto">
          <a:xfrm>
            <a:off x="4644008" y="2060848"/>
            <a:ext cx="3499041" cy="252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276475"/>
            <a:ext cx="1525588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2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2158 0.0055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22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-0.16337 -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/>
              <a:t>Принципы фон Неймана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600" i="1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b="1" i="1"/>
              <a:t>Принцип двоичного кодирования</a:t>
            </a:r>
            <a:r>
              <a:rPr lang="ru-RU" sz="1600" i="1"/>
              <a:t>. </a:t>
            </a:r>
            <a:r>
              <a:rPr lang="ru-RU" sz="1600"/>
              <a:t>Согласно этому принципу, вся информация, поступающая в ЭВМ, кодируется с помощью двоичных сигналов.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ru-RU" sz="1600" i="1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b="1" i="1"/>
              <a:t>Принцип однородности памяти</a:t>
            </a:r>
            <a:r>
              <a:rPr lang="ru-RU" sz="1600" i="1"/>
              <a:t>. </a:t>
            </a:r>
            <a:r>
              <a:rPr lang="ru-RU" sz="1600"/>
              <a:t>Программы и данные хранятся в одной и той же памяти. Поэтому ЭВМ не различает, что хранится в данной ячейке памяти — число, текст или команда. Над командами можно выполнять такие же действия, как и над данными.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ru-RU" sz="1600" i="1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b="1" i="1"/>
              <a:t>Принцип адресности памяти</a:t>
            </a:r>
            <a:r>
              <a:rPr lang="ru-RU" sz="1600" i="1"/>
              <a:t>. </a:t>
            </a:r>
            <a:r>
              <a:rPr lang="ru-RU" sz="1600"/>
              <a:t>Структурно основная память состоит из пронумерованных ячеек; процессору в произвольный момент времени доступна любая ячейка. Отсюда следует возможность давать имена областям памяти, так, чтобы к хранящимся в них значениям можно было бы впоследствии обращаться или менять их в процессе выполнения программы с использованием присвоенных имен.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ru-RU" sz="1600" i="1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b="1" i="1"/>
              <a:t>Принцип последовательного программного управления</a:t>
            </a:r>
            <a:r>
              <a:rPr lang="ru-RU" sz="1600" i="1"/>
              <a:t>. </a:t>
            </a:r>
            <a:r>
              <a:rPr lang="ru-RU" sz="1600"/>
              <a:t>Предполагает, что программа состоит из набора команд, которые выполняются процессором автоматически друг за другом в определенной последовательности.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ru-RU" sz="1600" i="1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ru-RU" sz="1600" b="1" i="1"/>
              <a:t>Принцип жесткости архитектуры</a:t>
            </a:r>
            <a:r>
              <a:rPr lang="ru-RU" sz="1600" i="1"/>
              <a:t>. </a:t>
            </a:r>
            <a:r>
              <a:rPr lang="ru-RU" sz="1600"/>
              <a:t>Неизменяемость в процессе работы топологии, архитектуры, списка команд.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вычислительной машины фон Неймана</a:t>
            </a:r>
            <a:endParaRPr lang="ru-RU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8260"/>
            <a:ext cx="8229600" cy="4189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Кодирование текстовых данных</vt:lpstr>
      <vt:lpstr> Различные кодировки.  </vt:lpstr>
      <vt:lpstr>Кодовая таблица ASCII</vt:lpstr>
      <vt:lpstr>Кодовая таблица ASCII</vt:lpstr>
      <vt:lpstr>Принципиальная схема устройства компьютера</vt:lpstr>
      <vt:lpstr>Схема устройства компьютера</vt:lpstr>
      <vt:lpstr>Принципы фон Неймана</vt:lpstr>
      <vt:lpstr>Структура вычислительной машины фон Неймана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Кодирование текстовых данных</dc:title>
  <dc:creator>Елена</dc:creator>
  <cp:lastModifiedBy>Елена</cp:lastModifiedBy>
  <cp:revision>1</cp:revision>
  <dcterms:created xsi:type="dcterms:W3CDTF">2013-07-05T11:50:13Z</dcterms:created>
  <dcterms:modified xsi:type="dcterms:W3CDTF">2013-07-05T11:50:26Z</dcterms:modified>
</cp:coreProperties>
</file>