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19.03.2020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19.03.2020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Alternative </a:t>
            </a:r>
            <a:r>
              <a:rPr lang="en-US" dirty="0"/>
              <a:t>energy sources</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92732060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0" indent="0">
              <a:buNone/>
            </a:pPr>
            <a:r>
              <a:rPr lang="en-US" dirty="0"/>
              <a:t>Solar power </a:t>
            </a:r>
            <a:r>
              <a:rPr lang="en-US" dirty="0" smtClean="0"/>
              <a:t>plants</a:t>
            </a:r>
            <a:endParaRPr lang="ru-RU" dirty="0"/>
          </a:p>
          <a:p>
            <a:pPr marL="0" indent="0">
              <a:buNone/>
            </a:pPr>
            <a:r>
              <a:rPr lang="en-US" dirty="0" smtClean="0"/>
              <a:t>actively </a:t>
            </a:r>
            <a:r>
              <a:rPr lang="en-US" dirty="0"/>
              <a:t>used in more </a:t>
            </a:r>
            <a:endParaRPr lang="ru-RU" dirty="0" smtClean="0"/>
          </a:p>
          <a:p>
            <a:pPr marL="0" indent="0">
              <a:buNone/>
            </a:pPr>
            <a:r>
              <a:rPr lang="en-US" dirty="0" smtClean="0"/>
              <a:t>than </a:t>
            </a:r>
            <a:r>
              <a:rPr lang="en-US" dirty="0"/>
              <a:t>80 countries, they </a:t>
            </a:r>
            <a:endParaRPr lang="ru-RU" dirty="0" smtClean="0"/>
          </a:p>
          <a:p>
            <a:pPr marL="0" indent="0">
              <a:buNone/>
            </a:pPr>
            <a:r>
              <a:rPr lang="en-US" dirty="0" smtClean="0"/>
              <a:t>Transform </a:t>
            </a:r>
            <a:r>
              <a:rPr lang="en-US" dirty="0"/>
              <a:t>solar energy into electrical energy. There are different ways of such conversion and, accordingly, various types of solar power plants. The most common stations using photovoltaic converters (solar cells), combined into solar panels. Most of the world's largest photovoltaic installations are located in the USA.</a:t>
            </a:r>
            <a:endParaRPr lang="ru-RU" dirty="0"/>
          </a:p>
        </p:txBody>
      </p:sp>
      <p:sp>
        <p:nvSpPr>
          <p:cNvPr id="3" name="Заголовок 2"/>
          <p:cNvSpPr>
            <a:spLocks noGrp="1"/>
          </p:cNvSpPr>
          <p:nvPr>
            <p:ph type="title"/>
          </p:nvPr>
        </p:nvSpPr>
        <p:spPr/>
        <p:txBody>
          <a:bodyPr/>
          <a:lstStyle/>
          <a:p>
            <a:r>
              <a:rPr lang="en-US" dirty="0"/>
              <a:t>Solar power</a:t>
            </a:r>
            <a:endParaRPr lang="ru-RU"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85786" y="1484784"/>
            <a:ext cx="4104456" cy="243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724914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0" indent="0">
              <a:buNone/>
            </a:pPr>
            <a:endParaRPr lang="ru-RU" dirty="0" smtClean="0"/>
          </a:p>
          <a:p>
            <a:pPr marL="0" indent="0">
              <a:buNone/>
            </a:pPr>
            <a:r>
              <a:rPr lang="en-US" dirty="0" smtClean="0"/>
              <a:t>This </a:t>
            </a:r>
            <a:r>
              <a:rPr lang="en-US" dirty="0"/>
              <a:t>is an energy industry, </a:t>
            </a:r>
            <a:endParaRPr lang="ru-RU" dirty="0" smtClean="0"/>
          </a:p>
          <a:p>
            <a:pPr marL="0" indent="0">
              <a:buNone/>
            </a:pPr>
            <a:r>
              <a:rPr lang="en-US" dirty="0" smtClean="0"/>
              <a:t>specializing </a:t>
            </a:r>
            <a:r>
              <a:rPr lang="en-US" dirty="0"/>
              <a:t>in kinetic </a:t>
            </a:r>
            <a:endParaRPr lang="ru-RU" dirty="0" smtClean="0"/>
          </a:p>
          <a:p>
            <a:pPr marL="0" indent="0">
              <a:buNone/>
            </a:pPr>
            <a:r>
              <a:rPr lang="en-US" dirty="0" smtClean="0"/>
              <a:t>transformation </a:t>
            </a:r>
            <a:r>
              <a:rPr lang="en-US" dirty="0"/>
              <a:t> energy of air masses in atmosphere into electrical, mechanical, thermal or any other form of energy convenient for use in the national economy. Such a conversion can be carried out by such units as a wind generator (for generating electrical energy), a windmill (for converting into mechanical energy), a sail (for use in transport) and others</a:t>
            </a:r>
            <a:r>
              <a:rPr lang="ru-RU" dirty="0" smtClean="0"/>
              <a:t>.</a:t>
            </a:r>
            <a:endParaRPr lang="ru-RU" dirty="0"/>
          </a:p>
        </p:txBody>
      </p:sp>
      <p:sp>
        <p:nvSpPr>
          <p:cNvPr id="3" name="Заголовок 2"/>
          <p:cNvSpPr>
            <a:spLocks noGrp="1"/>
          </p:cNvSpPr>
          <p:nvPr>
            <p:ph type="title"/>
          </p:nvPr>
        </p:nvSpPr>
        <p:spPr/>
        <p:txBody>
          <a:bodyPr/>
          <a:lstStyle/>
          <a:p>
            <a:r>
              <a:rPr lang="en-US" dirty="0"/>
              <a:t>Wind energy</a:t>
            </a:r>
            <a:endParaRPr lang="ru-RU" dirty="0"/>
          </a:p>
        </p:txBody>
      </p:sp>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27984" y="1412776"/>
            <a:ext cx="3881990" cy="2430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028557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0" indent="0">
              <a:buNone/>
            </a:pPr>
            <a:endParaRPr lang="ru-RU" dirty="0" smtClean="0"/>
          </a:p>
          <a:p>
            <a:pPr marL="0" indent="0">
              <a:buNone/>
            </a:pPr>
            <a:r>
              <a:rPr lang="en-US" dirty="0" smtClean="0"/>
              <a:t>To </a:t>
            </a:r>
            <a:r>
              <a:rPr lang="en-US" dirty="0"/>
              <a:t>develop this source energy </a:t>
            </a:r>
            <a:r>
              <a:rPr lang="en-US" dirty="0" smtClean="0"/>
              <a:t>used</a:t>
            </a:r>
            <a:endParaRPr lang="ru-RU" dirty="0" smtClean="0"/>
          </a:p>
          <a:p>
            <a:pPr marL="0" indent="0">
              <a:buNone/>
            </a:pPr>
            <a:r>
              <a:rPr lang="en-US" dirty="0" smtClean="0"/>
              <a:t> </a:t>
            </a:r>
            <a:r>
              <a:rPr lang="en-US" dirty="0"/>
              <a:t>Geothermal power plants, Using the energy of high temperature groundwater, as well as volcanoes. At the moment, hydrothermal energy using the energy of hot underground sources is more common. </a:t>
            </a:r>
            <a:r>
              <a:rPr lang="en-US" dirty="0" err="1"/>
              <a:t>Petrothermal</a:t>
            </a:r>
            <a:r>
              <a:rPr lang="en-US" dirty="0"/>
              <a:t> energy, based on the use of "dry" heat of the earth's interior, is currently poorly developed; the main problem is the low profitability of this method of generating energy</a:t>
            </a:r>
            <a:r>
              <a:rPr lang="ru-RU" dirty="0" smtClean="0"/>
              <a:t>.</a:t>
            </a:r>
            <a:endParaRPr lang="ru-RU" dirty="0"/>
          </a:p>
        </p:txBody>
      </p:sp>
      <p:sp>
        <p:nvSpPr>
          <p:cNvPr id="3" name="Заголовок 2"/>
          <p:cNvSpPr>
            <a:spLocks noGrp="1"/>
          </p:cNvSpPr>
          <p:nvPr>
            <p:ph type="title"/>
          </p:nvPr>
        </p:nvSpPr>
        <p:spPr/>
        <p:txBody>
          <a:bodyPr>
            <a:normAutofit/>
          </a:bodyPr>
          <a:lstStyle/>
          <a:p>
            <a:r>
              <a:rPr lang="en-US" dirty="0"/>
              <a:t>Earth's thermal energy</a:t>
            </a:r>
            <a:endParaRPr lang="ru-RU" dirty="0"/>
          </a:p>
        </p:txBody>
      </p:sp>
      <p:pic>
        <p:nvPicPr>
          <p:cNvPr id="5122"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248672" y="1412776"/>
            <a:ext cx="3715816" cy="213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507272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endParaRPr lang="ru-RU" dirty="0" smtClean="0"/>
          </a:p>
          <a:p>
            <a:pPr marL="0" indent="0">
              <a:buNone/>
            </a:pPr>
            <a:endParaRPr lang="ru-RU" dirty="0"/>
          </a:p>
          <a:p>
            <a:pPr marL="0" indent="0">
              <a:buNone/>
            </a:pPr>
            <a:r>
              <a:rPr lang="en-US" dirty="0" smtClean="0"/>
              <a:t>Thunder </a:t>
            </a:r>
            <a:r>
              <a:rPr lang="en-US" dirty="0"/>
              <a:t>Energy capture based and the accumulation of lightning energy, while it is in its infancy. The main problems of lightning energy are the mobility of lightning fronts, as well as the speed of atmospheric electric discharges (lightning), which complicates the accumulation of their energy.</a:t>
            </a:r>
            <a:endParaRPr lang="ru-RU" dirty="0"/>
          </a:p>
        </p:txBody>
      </p:sp>
      <p:sp>
        <p:nvSpPr>
          <p:cNvPr id="3" name="Заголовок 2"/>
          <p:cNvSpPr>
            <a:spLocks noGrp="1"/>
          </p:cNvSpPr>
          <p:nvPr>
            <p:ph type="title"/>
          </p:nvPr>
        </p:nvSpPr>
        <p:spPr/>
        <p:txBody>
          <a:bodyPr>
            <a:normAutofit/>
          </a:bodyPr>
          <a:lstStyle/>
          <a:p>
            <a:r>
              <a:rPr lang="en-US" dirty="0"/>
              <a:t>Atmospheric electricity</a:t>
            </a:r>
            <a:endParaRPr lang="ru-RU" dirty="0"/>
          </a:p>
        </p:txBody>
      </p:sp>
      <p:pic>
        <p:nvPicPr>
          <p:cNvPr id="614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55776" y="1340768"/>
            <a:ext cx="3737992" cy="2173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893480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endParaRPr lang="ru-RU" dirty="0" smtClean="0"/>
          </a:p>
          <a:p>
            <a:pPr marL="0" indent="0">
              <a:buNone/>
            </a:pPr>
            <a:endParaRPr lang="ru-RU" dirty="0" smtClean="0"/>
          </a:p>
          <a:p>
            <a:pPr marL="0" indent="0">
              <a:buNone/>
            </a:pPr>
            <a:r>
              <a:rPr lang="en-US" dirty="0"/>
              <a:t>A special type of hydroelectric power plant that uses the energy of tides, but in fact the kinetic energy of rotation of the Earth. Tidal power plants are built on the shores of the seas, where the gravitational forces of the Moon and the Sun change the water level twice a day</a:t>
            </a:r>
            <a:r>
              <a:rPr lang="ru-RU" dirty="0" smtClean="0"/>
              <a:t>.</a:t>
            </a:r>
            <a:endParaRPr lang="ru-RU" dirty="0"/>
          </a:p>
        </p:txBody>
      </p:sp>
      <p:sp>
        <p:nvSpPr>
          <p:cNvPr id="3" name="Заголовок 2"/>
          <p:cNvSpPr>
            <a:spLocks noGrp="1"/>
          </p:cNvSpPr>
          <p:nvPr>
            <p:ph type="title"/>
          </p:nvPr>
        </p:nvSpPr>
        <p:spPr/>
        <p:txBody>
          <a:bodyPr>
            <a:normAutofit/>
          </a:bodyPr>
          <a:lstStyle/>
          <a:p>
            <a:r>
              <a:rPr lang="en-US" dirty="0"/>
              <a:t>Tidal energy</a:t>
            </a:r>
            <a:endParaRPr lang="ru-RU" dirty="0"/>
          </a:p>
        </p:txBody>
      </p:sp>
      <p:pic>
        <p:nvPicPr>
          <p:cNvPr id="717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83767" y="1268760"/>
            <a:ext cx="4000445"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92265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TotalTime>
  <Words>274</Words>
  <Application>Microsoft Office PowerPoint</Application>
  <PresentationFormat>Экран (4:3)</PresentationFormat>
  <Paragraphs>23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Волна</vt:lpstr>
      <vt:lpstr>Alternative energy sources</vt:lpstr>
      <vt:lpstr>Solar power</vt:lpstr>
      <vt:lpstr>Wind energy</vt:lpstr>
      <vt:lpstr>Earth's thermal energy</vt:lpstr>
      <vt:lpstr>Atmospheric electricity</vt:lpstr>
      <vt:lpstr>Tidal energy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Альтернативные источники энергии</dc:title>
  <dc:creator>Дмитрий Леднёв</dc:creator>
  <cp:lastModifiedBy>Дмитрий Леднёв</cp:lastModifiedBy>
  <cp:revision>7</cp:revision>
  <dcterms:created xsi:type="dcterms:W3CDTF">2020-03-19T12:29:17Z</dcterms:created>
  <dcterms:modified xsi:type="dcterms:W3CDTF">2020-03-19T16:15:48Z</dcterms:modified>
</cp:coreProperties>
</file>