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7" d="100"/>
          <a:sy n="77" d="100"/>
        </p:scale>
        <p:origin x="6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4/10/2020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4/10/2020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76424" y="0"/>
            <a:ext cx="9660047" cy="2387600"/>
          </a:xfrm>
        </p:spPr>
        <p:txBody>
          <a:bodyPr/>
          <a:lstStyle/>
          <a:p>
            <a:r>
              <a:rPr lang="ru-RU" dirty="0">
                <a:solidFill>
                  <a:schemeClr val="tx1">
                    <a:lumMod val="95000"/>
                  </a:schemeClr>
                </a:solidFill>
                <a:latin typeface="+mn-lt"/>
              </a:rPr>
              <a:t>Кафедра </a:t>
            </a:r>
            <a:r>
              <a:rPr lang="ru-RU" dirty="0" err="1">
                <a:solidFill>
                  <a:schemeClr val="tx1">
                    <a:lumMod val="95000"/>
                  </a:schemeClr>
                </a:solidFill>
                <a:latin typeface="+mn-lt"/>
              </a:rPr>
              <a:t>иностраных</a:t>
            </a:r>
            <a:r>
              <a:rPr lang="ru-RU" dirty="0">
                <a:solidFill>
                  <a:schemeClr val="tx1">
                    <a:lumMod val="95000"/>
                  </a:schemeClr>
                </a:solidFill>
                <a:latin typeface="+mn-lt"/>
              </a:rPr>
              <a:t> языков </a:t>
            </a:r>
          </a:p>
        </p:txBody>
      </p:sp>
      <p:sp>
        <p:nvSpPr>
          <p:cNvPr id="3" name="Подзаголовок 2"/>
          <p:cNvSpPr>
            <a:spLocks noGrp="1"/>
          </p:cNvSpPr>
          <p:nvPr>
            <p:ph type="subTitle" idx="1"/>
          </p:nvPr>
        </p:nvSpPr>
        <p:spPr>
          <a:xfrm>
            <a:off x="4648102" y="3138575"/>
            <a:ext cx="3248215" cy="544077"/>
          </a:xfrm>
        </p:spPr>
        <p:txBody>
          <a:bodyPr/>
          <a:lstStyle/>
          <a:p>
            <a:r>
              <a:rPr lang="en-US" dirty="0">
                <a:solidFill>
                  <a:schemeClr val="accent1">
                    <a:lumMod val="60000"/>
                    <a:lumOff val="40000"/>
                  </a:schemeClr>
                </a:solidFill>
              </a:rPr>
              <a:t>Stephen Paul (Steve) Jobs</a:t>
            </a:r>
            <a:endParaRPr lang="ru-RU" dirty="0">
              <a:solidFill>
                <a:schemeClr val="accent1">
                  <a:lumMod val="60000"/>
                  <a:lumOff val="40000"/>
                </a:schemeClr>
              </a:solidFill>
            </a:endParaRPr>
          </a:p>
        </p:txBody>
      </p:sp>
      <p:pic>
        <p:nvPicPr>
          <p:cNvPr id="4" name="Picture 2" descr="ÐÐ°ÑÑÐ¸Ð½ÐºÐ¸ Ð¿Ð¾ Ð·Ð°Ð¿ÑÐ¾ÑÑ ÐºÐ³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4935" y="9395"/>
            <a:ext cx="2394551" cy="119727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082254" y="2396995"/>
            <a:ext cx="8379912" cy="461665"/>
          </a:xfrm>
          <a:prstGeom prst="rect">
            <a:avLst/>
          </a:prstGeom>
        </p:spPr>
        <p:txBody>
          <a:bodyPr wrap="square">
            <a:spAutoFit/>
          </a:bodyPr>
          <a:lstStyle/>
          <a:p>
            <a:r>
              <a:rPr lang="ru-RU" sz="2400" dirty="0"/>
              <a:t>Презентация по дисциплине «Иностранный язык»(немецкий)</a:t>
            </a:r>
          </a:p>
        </p:txBody>
      </p:sp>
      <p:sp>
        <p:nvSpPr>
          <p:cNvPr id="6" name="Прямоугольник 5"/>
          <p:cNvSpPr/>
          <p:nvPr/>
        </p:nvSpPr>
        <p:spPr>
          <a:xfrm>
            <a:off x="5486288" y="6263108"/>
            <a:ext cx="1571841" cy="400110"/>
          </a:xfrm>
          <a:prstGeom prst="rect">
            <a:avLst/>
          </a:prstGeom>
        </p:spPr>
        <p:txBody>
          <a:bodyPr wrap="none">
            <a:spAutoFit/>
          </a:bodyPr>
          <a:lstStyle/>
          <a:p>
            <a:r>
              <a:rPr lang="ru-RU" sz="2000" dirty="0" smtClean="0"/>
              <a:t>Казань 2020</a:t>
            </a:r>
            <a:endParaRPr lang="ru-RU" sz="2000" dirty="0"/>
          </a:p>
        </p:txBody>
      </p:sp>
      <p:sp>
        <p:nvSpPr>
          <p:cNvPr id="7" name="Прямоугольник 6"/>
          <p:cNvSpPr/>
          <p:nvPr/>
        </p:nvSpPr>
        <p:spPr>
          <a:xfrm>
            <a:off x="8811110" y="5339778"/>
            <a:ext cx="3302112" cy="923330"/>
          </a:xfrm>
          <a:prstGeom prst="rect">
            <a:avLst/>
          </a:prstGeom>
        </p:spPr>
        <p:txBody>
          <a:bodyPr wrap="square">
            <a:spAutoFit/>
          </a:bodyPr>
          <a:lstStyle/>
          <a:p>
            <a:r>
              <a:rPr lang="ru-RU" dirty="0" smtClean="0"/>
              <a:t>Выполнил: </a:t>
            </a:r>
            <a:r>
              <a:rPr lang="ru-RU" dirty="0" err="1" smtClean="0"/>
              <a:t>Ардисламов</a:t>
            </a:r>
            <a:r>
              <a:rPr lang="ru-RU" dirty="0" smtClean="0"/>
              <a:t> И.Ш, Группа ЭЭ-10-19.                                                                                            </a:t>
            </a:r>
            <a:r>
              <a:rPr lang="ru-RU" dirty="0"/>
              <a:t>Проверила: Максимова </a:t>
            </a:r>
            <a:r>
              <a:rPr lang="ru-RU" dirty="0" smtClean="0"/>
              <a:t>А.Б</a:t>
            </a:r>
            <a:endParaRPr lang="ru-RU" dirty="0"/>
          </a:p>
        </p:txBody>
      </p:sp>
    </p:spTree>
    <p:extLst>
      <p:ext uri="{BB962C8B-B14F-4D97-AF65-F5344CB8AC3E}">
        <p14:creationId xmlns:p14="http://schemas.microsoft.com/office/powerpoint/2010/main" val="483181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215200" y="162467"/>
            <a:ext cx="3627916" cy="1569660"/>
          </a:xfrm>
          <a:prstGeom prst="rect">
            <a:avLst/>
          </a:prstGeom>
        </p:spPr>
        <p:txBody>
          <a:bodyPr wrap="none">
            <a:spAutoFit/>
          </a:bodyPr>
          <a:lstStyle/>
          <a:p>
            <a:r>
              <a:rPr lang="en-US" sz="3200" dirty="0" smtClean="0">
                <a:solidFill>
                  <a:srgbClr val="FF0000"/>
                </a:solidFill>
                <a:latin typeface="Berlin Sans FB Demi" panose="020E0802020502020306" pitchFamily="34" charset="0"/>
              </a:rPr>
              <a:t>“</a:t>
            </a:r>
            <a:r>
              <a:rPr lang="en-US" sz="3200" dirty="0" err="1" smtClean="0">
                <a:solidFill>
                  <a:srgbClr val="FF0000"/>
                </a:solidFill>
                <a:latin typeface="Berlin Sans FB Demi" panose="020E0802020502020306" pitchFamily="34" charset="0"/>
              </a:rPr>
              <a:t>Bleib</a:t>
            </a:r>
            <a:r>
              <a:rPr lang="en-US" sz="3200" dirty="0" smtClean="0">
                <a:solidFill>
                  <a:srgbClr val="FF0000"/>
                </a:solidFill>
                <a:latin typeface="Berlin Sans FB Demi" panose="020E0802020502020306" pitchFamily="34" charset="0"/>
              </a:rPr>
              <a:t> </a:t>
            </a:r>
            <a:r>
              <a:rPr lang="en-US" sz="3200" dirty="0" err="1">
                <a:solidFill>
                  <a:srgbClr val="FF0000"/>
                </a:solidFill>
                <a:latin typeface="Berlin Sans FB Demi" panose="020E0802020502020306" pitchFamily="34" charset="0"/>
              </a:rPr>
              <a:t>hungrig</a:t>
            </a:r>
            <a:r>
              <a:rPr lang="en-US" sz="3200" dirty="0" smtClean="0">
                <a:solidFill>
                  <a:srgbClr val="FF0000"/>
                </a:solidFill>
                <a:latin typeface="Berlin Sans FB Demi" panose="020E0802020502020306" pitchFamily="34" charset="0"/>
              </a:rPr>
              <a:t>.</a:t>
            </a:r>
            <a:br>
              <a:rPr lang="en-US" sz="3200" dirty="0" smtClean="0">
                <a:solidFill>
                  <a:srgbClr val="FF0000"/>
                </a:solidFill>
                <a:latin typeface="Berlin Sans FB Demi" panose="020E0802020502020306" pitchFamily="34" charset="0"/>
              </a:rPr>
            </a:br>
            <a:r>
              <a:rPr lang="en-US" sz="3200" dirty="0" err="1" smtClean="0">
                <a:solidFill>
                  <a:srgbClr val="FF0000"/>
                </a:solidFill>
                <a:latin typeface="Berlin Sans FB Demi" panose="020E0802020502020306" pitchFamily="34" charset="0"/>
              </a:rPr>
              <a:t>Bleib</a:t>
            </a:r>
            <a:r>
              <a:rPr lang="en-US" sz="3200" dirty="0" smtClean="0">
                <a:solidFill>
                  <a:srgbClr val="FF0000"/>
                </a:solidFill>
                <a:latin typeface="Berlin Sans FB Demi" panose="020E0802020502020306" pitchFamily="34" charset="0"/>
              </a:rPr>
              <a:t> </a:t>
            </a:r>
            <a:r>
              <a:rPr lang="en-US" sz="3200" dirty="0" err="1" smtClean="0">
                <a:solidFill>
                  <a:srgbClr val="FF0000"/>
                </a:solidFill>
                <a:latin typeface="Berlin Sans FB Demi" panose="020E0802020502020306" pitchFamily="34" charset="0"/>
              </a:rPr>
              <a:t>rücksichtslos</a:t>
            </a:r>
            <a:r>
              <a:rPr lang="en-US" sz="3200" dirty="0" smtClean="0">
                <a:solidFill>
                  <a:srgbClr val="FF0000"/>
                </a:solidFill>
                <a:latin typeface="Berlin Sans FB Demi" panose="020E0802020502020306" pitchFamily="34" charset="0"/>
              </a:rPr>
              <a:t>”</a:t>
            </a:r>
            <a:r>
              <a:rPr lang="en-US" sz="3200" dirty="0">
                <a:solidFill>
                  <a:srgbClr val="FF0000"/>
                </a:solidFill>
                <a:latin typeface="Berlin Sans FB Demi" panose="020E0802020502020306" pitchFamily="34" charset="0"/>
              </a:rPr>
              <a:t/>
            </a:r>
            <a:br>
              <a:rPr lang="en-US" sz="3200" dirty="0">
                <a:solidFill>
                  <a:srgbClr val="FF0000"/>
                </a:solidFill>
                <a:latin typeface="Berlin Sans FB Demi" panose="020E0802020502020306" pitchFamily="34" charset="0"/>
              </a:rPr>
            </a:br>
            <a:r>
              <a:rPr lang="en-US" sz="3200" dirty="0">
                <a:solidFill>
                  <a:srgbClr val="FF0000"/>
                </a:solidFill>
                <a:latin typeface="Berlin Sans FB Demi" panose="020E0802020502020306" pitchFamily="34" charset="0"/>
              </a:rPr>
              <a:t>- Steve Jobs</a:t>
            </a:r>
            <a:endParaRPr lang="ru-RU" sz="3200" dirty="0">
              <a:solidFill>
                <a:srgbClr val="FF0000"/>
              </a:solidFill>
            </a:endParaRPr>
          </a:p>
        </p:txBody>
      </p:sp>
      <p:sp>
        <p:nvSpPr>
          <p:cNvPr id="6" name="Прямоугольник 5"/>
          <p:cNvSpPr/>
          <p:nvPr/>
        </p:nvSpPr>
        <p:spPr>
          <a:xfrm>
            <a:off x="8752371" y="5454365"/>
            <a:ext cx="1657306" cy="461665"/>
          </a:xfrm>
          <a:prstGeom prst="rect">
            <a:avLst/>
          </a:prstGeom>
        </p:spPr>
        <p:txBody>
          <a:bodyPr wrap="square">
            <a:spAutoFit/>
          </a:bodyPr>
          <a:lstStyle/>
          <a:p>
            <a:r>
              <a:rPr lang="en-US" sz="2400" dirty="0" smtClean="0"/>
              <a:t>1955-2011</a:t>
            </a:r>
            <a:endParaRPr lang="ru-RU" dirty="0"/>
          </a:p>
        </p:txBody>
      </p:sp>
    </p:spTree>
    <p:extLst>
      <p:ext uri="{BB962C8B-B14F-4D97-AF65-F5344CB8AC3E}">
        <p14:creationId xmlns:p14="http://schemas.microsoft.com/office/powerpoint/2010/main" val="3258773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609" y="2289584"/>
            <a:ext cx="8067565" cy="2157156"/>
          </a:xfrm>
        </p:spPr>
        <p:txBody>
          <a:bodyPr>
            <a:noAutofit/>
          </a:bodyPr>
          <a:lstStyle/>
          <a:p>
            <a:r>
              <a:rPr lang="de-DE" sz="2800" dirty="0"/>
              <a:t>Stephen Paul Jobs wurde am 24. Februar 1955 geboren. Seine Eltern waren nicht verheiratete Studenten: der gebürtige Syrer </a:t>
            </a:r>
            <a:r>
              <a:rPr lang="de-DE" sz="2800" dirty="0" err="1"/>
              <a:t>Abdulfattah</a:t>
            </a:r>
            <a:r>
              <a:rPr lang="de-DE" sz="2800" dirty="0"/>
              <a:t> (John) </a:t>
            </a:r>
            <a:r>
              <a:rPr lang="de-DE" sz="2800" dirty="0" err="1"/>
              <a:t>Jandali</a:t>
            </a:r>
            <a:r>
              <a:rPr lang="de-DE" sz="2800" dirty="0"/>
              <a:t> und Joan </a:t>
            </a:r>
            <a:r>
              <a:rPr lang="de-DE" sz="2800" dirty="0" err="1"/>
              <a:t>Schible</a:t>
            </a:r>
            <a:r>
              <a:rPr lang="de-DE" sz="2800" dirty="0"/>
              <a:t> aus einer katholischen Familie deutscher Auswanderer. Joan studierte an der University </a:t>
            </a:r>
            <a:r>
              <a:rPr lang="de-DE" sz="2800" dirty="0" err="1"/>
              <a:t>of</a:t>
            </a:r>
            <a:r>
              <a:rPr lang="de-DE" sz="2800" dirty="0"/>
              <a:t> Wisconsin, und </a:t>
            </a:r>
            <a:r>
              <a:rPr lang="de-DE" sz="2800" dirty="0" err="1"/>
              <a:t>Jandali</a:t>
            </a:r>
            <a:r>
              <a:rPr lang="de-DE" sz="2800" dirty="0"/>
              <a:t> arbeitete dort als Dozent. Da Joan verwandten widersprachen Ihrer Beziehung, und der Vater, der zum Tod kam, drohte Ihr Erbe zu berauben, musste Sie zu einem privaten Arzt in San Francisco gehen und dann das Kind zur Adoption </a:t>
            </a:r>
            <a:r>
              <a:rPr lang="de-DE" sz="2800" dirty="0" err="1"/>
              <a:t>geben.Der</a:t>
            </a:r>
            <a:r>
              <a:rPr lang="de-DE" sz="2800" dirty="0"/>
              <a:t> junge wurde von Paul Jobs und der amerikanischen Armenischen Abstammung Clara Jobs adoptiert</a:t>
            </a:r>
            <a:endParaRPr lang="ru-RU"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2965" y="600887"/>
            <a:ext cx="3676866" cy="216518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965" y="2943254"/>
            <a:ext cx="3676866" cy="2165186"/>
          </a:xfrm>
          <a:prstGeom prst="rect">
            <a:avLst/>
          </a:prstGeom>
        </p:spPr>
      </p:pic>
      <p:sp>
        <p:nvSpPr>
          <p:cNvPr id="6" name="Прямоугольник 5"/>
          <p:cNvSpPr/>
          <p:nvPr/>
        </p:nvSpPr>
        <p:spPr>
          <a:xfrm>
            <a:off x="8272965" y="5108440"/>
            <a:ext cx="3919035" cy="1200329"/>
          </a:xfrm>
          <a:prstGeom prst="rect">
            <a:avLst/>
          </a:prstGeom>
        </p:spPr>
        <p:txBody>
          <a:bodyPr wrap="square">
            <a:spAutoFit/>
          </a:bodyPr>
          <a:lstStyle/>
          <a:p>
            <a:r>
              <a:rPr lang="en-US" dirty="0"/>
              <a:t>Paul und Clara Jobs ' </a:t>
            </a:r>
            <a:r>
              <a:rPr lang="en-US" dirty="0" err="1"/>
              <a:t>Haus</a:t>
            </a:r>
            <a:r>
              <a:rPr lang="en-US" dirty="0"/>
              <a:t> am Christ Drive in Los Altos. </a:t>
            </a:r>
            <a:r>
              <a:rPr lang="en-US" dirty="0" err="1"/>
              <a:t>Hier</a:t>
            </a:r>
            <a:r>
              <a:rPr lang="en-US" dirty="0"/>
              <a:t> </a:t>
            </a:r>
            <a:r>
              <a:rPr lang="en-US" dirty="0" err="1"/>
              <a:t>gründeten</a:t>
            </a:r>
            <a:r>
              <a:rPr lang="en-US" dirty="0"/>
              <a:t> Steve Jobs, Steve Wozniak und Ronald Wayne 1976 Apple Computer</a:t>
            </a:r>
            <a:endParaRPr lang="ru-RU" dirty="0"/>
          </a:p>
        </p:txBody>
      </p:sp>
    </p:spTree>
    <p:extLst>
      <p:ext uri="{BB962C8B-B14F-4D97-AF65-F5344CB8AC3E}">
        <p14:creationId xmlns:p14="http://schemas.microsoft.com/office/powerpoint/2010/main" val="3247330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347108"/>
            <a:ext cx="7384741" cy="1478570"/>
          </a:xfrm>
        </p:spPr>
        <p:txBody>
          <a:bodyPr>
            <a:normAutofit fontScale="90000"/>
          </a:bodyPr>
          <a:lstStyle/>
          <a:p>
            <a:r>
              <a:rPr lang="de-DE" dirty="0"/>
              <a:t>In den späten 1970er Jahren entwickelten Steve und sein Freund Steve </a:t>
            </a:r>
            <a:r>
              <a:rPr lang="de-DE" dirty="0" err="1"/>
              <a:t>Wozniak</a:t>
            </a:r>
            <a:r>
              <a:rPr lang="de-DE" dirty="0"/>
              <a:t> einen der ersten PCs, der ein großes kommerzielles Potenzial hatte. Der Apple II Computer war das erste Massenprodukt von Apple, das auf Initiative von Steve Jobs erstellt wurde. Später sah Jobs das kommerzielle Potenzial einer mausgesteuerten GUI, die Apple Lisa und, ein Jahr später, Macintosh (Mac) - Computer hervorbrachte.</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4741" y="187946"/>
            <a:ext cx="4807259" cy="3541712"/>
          </a:xfrm>
        </p:spPr>
      </p:pic>
      <p:sp>
        <p:nvSpPr>
          <p:cNvPr id="5" name="Прямоугольник 4"/>
          <p:cNvSpPr/>
          <p:nvPr/>
        </p:nvSpPr>
        <p:spPr>
          <a:xfrm>
            <a:off x="7224102" y="3729658"/>
            <a:ext cx="4967898" cy="461665"/>
          </a:xfrm>
          <a:prstGeom prst="rect">
            <a:avLst/>
          </a:prstGeom>
        </p:spPr>
        <p:txBody>
          <a:bodyPr wrap="none">
            <a:spAutoFit/>
          </a:bodyPr>
          <a:lstStyle/>
          <a:p>
            <a:r>
              <a:rPr lang="en-US" sz="2400" dirty="0" err="1"/>
              <a:t>R</a:t>
            </a:r>
            <a:r>
              <a:rPr lang="en-US" sz="2400" dirty="0" err="1" smtClean="0"/>
              <a:t>echts</a:t>
            </a:r>
            <a:r>
              <a:rPr lang="en-US" sz="2400" dirty="0" smtClean="0"/>
              <a:t> </a:t>
            </a:r>
            <a:r>
              <a:rPr lang="en-US" sz="2400" dirty="0"/>
              <a:t>Steve Jobs, Links Steve Wozniak</a:t>
            </a:r>
            <a:endParaRPr lang="ru-RU" sz="2400" dirty="0"/>
          </a:p>
        </p:txBody>
      </p:sp>
    </p:spTree>
    <p:extLst>
      <p:ext uri="{BB962C8B-B14F-4D97-AF65-F5344CB8AC3E}">
        <p14:creationId xmlns:p14="http://schemas.microsoft.com/office/powerpoint/2010/main" val="3058796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504555"/>
            <a:ext cx="6946900" cy="1478570"/>
          </a:xfrm>
        </p:spPr>
        <p:txBody>
          <a:bodyPr>
            <a:noAutofit/>
          </a:bodyPr>
          <a:lstStyle/>
          <a:p>
            <a:r>
              <a:rPr lang="de-DE" sz="2800" dirty="0"/>
              <a:t>Das paar hatte im September 1991 Sohn </a:t>
            </a:r>
            <a:r>
              <a:rPr lang="de-DE" sz="2800" dirty="0" err="1"/>
              <a:t>reed</a:t>
            </a:r>
            <a:r>
              <a:rPr lang="de-DE" sz="2800" dirty="0"/>
              <a:t>, dann die Töchter Erin im August 1995 und Yves 1998. Jobs widmete den Kindern ein wenig Zeit, besonders den Töchtern. Er liebte es, mit seinem Sohn zu kommunizieren, sagte nicht, dass es der jüngere Ive, ein furchtloses, willensstarkes und sehr aktives Mädchen, eines Tages Apple führen würde, wenn er nicht US-Präsident wird. Reed äußerlich wurde sehr ähnlich wie sein Vater, aber es unterscheidet sich von ihm in guten Manieren und weichen Charakter.</a:t>
            </a:r>
            <a:endParaRPr lang="ru-RU"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1800" y="839788"/>
            <a:ext cx="5245100" cy="3541712"/>
          </a:xfrm>
        </p:spPr>
      </p:pic>
    </p:spTree>
    <p:extLst>
      <p:ext uri="{BB962C8B-B14F-4D97-AF65-F5344CB8AC3E}">
        <p14:creationId xmlns:p14="http://schemas.microsoft.com/office/powerpoint/2010/main" val="2844047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14" y="872518"/>
            <a:ext cx="7215186" cy="1478570"/>
          </a:xfrm>
        </p:spPr>
        <p:txBody>
          <a:bodyPr>
            <a:noAutofit/>
          </a:bodyPr>
          <a:lstStyle/>
          <a:p>
            <a:r>
              <a:rPr lang="de-DE" sz="2800" dirty="0"/>
              <a:t>Nach der Gründung von Apple wurde Jobs zu einem Symbol für sein Unternehmen und seine Branche. Als Time 1982 den Computer "Maschine des Jahres" nannte, veröffentlichte das Magazin einen großen Artikel über Jobs als «berühmtesten Maestro Micro»</a:t>
            </a:r>
            <a:endParaRPr lang="ru-RU"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1414" y="218233"/>
            <a:ext cx="4406898" cy="329966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79" y="3019170"/>
            <a:ext cx="2678221" cy="354673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3100" y="4051172"/>
            <a:ext cx="5037378" cy="2336928"/>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8659" y="3860800"/>
            <a:ext cx="3171853" cy="2383536"/>
          </a:xfrm>
          <a:prstGeom prst="rect">
            <a:avLst/>
          </a:prstGeom>
        </p:spPr>
      </p:pic>
    </p:spTree>
    <p:extLst>
      <p:ext uri="{BB962C8B-B14F-4D97-AF65-F5344CB8AC3E}">
        <p14:creationId xmlns:p14="http://schemas.microsoft.com/office/powerpoint/2010/main" val="1578157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40108"/>
            <a:ext cx="7509351" cy="1478570"/>
          </a:xfrm>
        </p:spPr>
        <p:txBody>
          <a:bodyPr>
            <a:noAutofit/>
          </a:bodyPr>
          <a:lstStyle/>
          <a:p>
            <a:r>
              <a:rPr lang="de-DE" sz="2800" dirty="0"/>
              <a:t>Steve Jobs starb um 3 Uhr am 5.Oktober 2011 in seinem Haus in Kalifornien aufgrund von Komplikationen, die zu einem Atemstillstand führten. Er starb in der Umgebung von Angehörigen: Frau, Kinder und Schwester. Laut Dr. Ramzi Amir führte seine erste Wahl einer alternativen Behandlung «zu einem unangemessen frühen Tod»</a:t>
            </a:r>
            <a:endParaRPr lang="ru-RU"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62832" y="2479393"/>
            <a:ext cx="4903908" cy="3541712"/>
          </a:xfrm>
        </p:spPr>
      </p:pic>
    </p:spTree>
    <p:extLst>
      <p:ext uri="{BB962C8B-B14F-4D97-AF65-F5344CB8AC3E}">
        <p14:creationId xmlns:p14="http://schemas.microsoft.com/office/powerpoint/2010/main" val="3444052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583" y="380523"/>
            <a:ext cx="2741654" cy="1478570"/>
          </a:xfrm>
        </p:spPr>
        <p:txBody>
          <a:bodyPr/>
          <a:lstStyle/>
          <a:p>
            <a:r>
              <a:rPr lang="ru-RU" dirty="0" smtClean="0"/>
              <a:t>Источники</a:t>
            </a:r>
            <a:endParaRPr lang="ru-RU" dirty="0"/>
          </a:p>
        </p:txBody>
      </p:sp>
      <p:sp>
        <p:nvSpPr>
          <p:cNvPr id="3" name="Объект 2"/>
          <p:cNvSpPr>
            <a:spLocks noGrp="1"/>
          </p:cNvSpPr>
          <p:nvPr>
            <p:ph idx="1"/>
          </p:nvPr>
        </p:nvSpPr>
        <p:spPr>
          <a:xfrm>
            <a:off x="2368689" y="2662846"/>
            <a:ext cx="7451443" cy="681603"/>
          </a:xfrm>
        </p:spPr>
        <p:txBody>
          <a:bodyPr/>
          <a:lstStyle/>
          <a:p>
            <a:r>
              <a:rPr lang="en-US" dirty="0"/>
              <a:t>https://ru.wikipedia.org/wiki/</a:t>
            </a:r>
            <a:r>
              <a:rPr lang="ru-RU" dirty="0" err="1"/>
              <a:t>Джобс,_Стив</a:t>
            </a:r>
            <a:endParaRPr lang="ru-RU" dirty="0"/>
          </a:p>
        </p:txBody>
      </p:sp>
    </p:spTree>
    <p:extLst>
      <p:ext uri="{BB962C8B-B14F-4D97-AF65-F5344CB8AC3E}">
        <p14:creationId xmlns:p14="http://schemas.microsoft.com/office/powerpoint/2010/main" val="31533694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TM04033919[[fn=Контур]]</Template>
  <TotalTime>64</TotalTime>
  <Words>445</Words>
  <Application>Microsoft Office PowerPoint</Application>
  <PresentationFormat>Широкоэкранный</PresentationFormat>
  <Paragraphs>16</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Berlin Sans FB Demi</vt:lpstr>
      <vt:lpstr>Trebuchet MS</vt:lpstr>
      <vt:lpstr>Tw Cen MT</vt:lpstr>
      <vt:lpstr>Контур</vt:lpstr>
      <vt:lpstr>Кафедра иностраных языков </vt:lpstr>
      <vt:lpstr>Презентация PowerPoint</vt:lpstr>
      <vt:lpstr>Stephen Paul Jobs wurde am 24. Februar 1955 geboren. Seine Eltern waren nicht verheiratete Studenten: der gebürtige Syrer Abdulfattah (John) Jandali und Joan Schible aus einer katholischen Familie deutscher Auswanderer. Joan studierte an der University of Wisconsin, und Jandali arbeitete dort als Dozent. Da Joan verwandten widersprachen Ihrer Beziehung, und der Vater, der zum Tod kam, drohte Ihr Erbe zu berauben, musste Sie zu einem privaten Arzt in San Francisco gehen und dann das Kind zur Adoption geben.Der junge wurde von Paul Jobs und der amerikanischen Armenischen Abstammung Clara Jobs adoptiert</vt:lpstr>
      <vt:lpstr>In den späten 1970er Jahren entwickelten Steve und sein Freund Steve Wozniak einen der ersten PCs, der ein großes kommerzielles Potenzial hatte. Der Apple II Computer war das erste Massenprodukt von Apple, das auf Initiative von Steve Jobs erstellt wurde. Später sah Jobs das kommerzielle Potenzial einer mausgesteuerten GUI, die Apple Lisa und, ein Jahr später, Macintosh (Mac) - Computer hervorbrachte.</vt:lpstr>
      <vt:lpstr>Das paar hatte im September 1991 Sohn reed, dann die Töchter Erin im August 1995 und Yves 1998. Jobs widmete den Kindern ein wenig Zeit, besonders den Töchtern. Er liebte es, mit seinem Sohn zu kommunizieren, sagte nicht, dass es der jüngere Ive, ein furchtloses, willensstarkes und sehr aktives Mädchen, eines Tages Apple führen würde, wenn er nicht US-Präsident wird. Reed äußerlich wurde sehr ähnlich wie sein Vater, aber es unterscheidet sich von ihm in guten Manieren und weichen Charakter.</vt:lpstr>
      <vt:lpstr>Nach der Gründung von Apple wurde Jobs zu einem Symbol für sein Unternehmen und seine Branche. Als Time 1982 den Computer "Maschine des Jahres" nannte, veröffentlichte das Magazin einen großen Artikel über Jobs als «berühmtesten Maestro Micro»</vt:lpstr>
      <vt:lpstr>Steve Jobs starb um 3 Uhr am 5.Oktober 2011 in seinem Haus in Kalifornien aufgrund von Komplikationen, die zu einem Atemstillstand führten. Er starb in der Umgebung von Angehörigen: Frau, Kinder und Schwester. Laut Dr. Ramzi Amir führte seine erste Wahl einer alternativen Behandlung «zu einem unangemessen frühen Tod»</vt:lpstr>
      <vt:lpstr>Источники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Кафедра иностраных языков</dc:title>
  <dc:creator>Iskander Ardislamov</dc:creator>
  <cp:lastModifiedBy>Iskander Ardislamov</cp:lastModifiedBy>
  <cp:revision>6</cp:revision>
  <dcterms:created xsi:type="dcterms:W3CDTF">2020-04-10T10:05:37Z</dcterms:created>
  <dcterms:modified xsi:type="dcterms:W3CDTF">2020-04-10T11:10:26Z</dcterms:modified>
</cp:coreProperties>
</file>