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AC2FC-06A2-4FC4-BCAF-E15E67145FA3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0FB1C-5F40-49E1-A681-9948EA3E2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42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0FB1C-5F40-49E1-A681-9948EA3E2B4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86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0FB1C-5F40-49E1-A681-9948EA3E2B4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22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8E2F00D-FA86-4449-8946-3CD0A97321D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270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и мощность тока </a:t>
            </a:r>
          </a:p>
          <a:p>
            <a:r>
              <a:rPr lang="ru-RU" dirty="0" smtClean="0"/>
              <a:t>Закон Джоуля-Ленца </a:t>
            </a:r>
          </a:p>
          <a:p>
            <a:r>
              <a:rPr lang="ru-RU" dirty="0" smtClean="0"/>
              <a:t>Классическая теория электропроводности металлов </a:t>
            </a:r>
          </a:p>
          <a:p>
            <a:r>
              <a:rPr lang="ru-RU" dirty="0" smtClean="0"/>
              <a:t>Правила Кирхгофа для разветвленных цепей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077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Работа и мощность </a:t>
            </a:r>
            <a:r>
              <a:rPr lang="ru-RU" dirty="0" smtClean="0"/>
              <a:t>тока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𝑈𝑞</m:t>
                    </m:r>
                  </m:oMath>
                </a14:m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𝐼𝑡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𝑈𝐼𝑡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𝑈𝐼</m:t>
                    </m:r>
                  </m:oMath>
                </a14:m>
                <a:endParaRPr lang="ru-RU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𝑉𝑡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𝑆𝑙𝑡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𝑆𝑙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𝜌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endParaRPr lang="ru-RU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𝑗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  <a:p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4" name="Picture 10" descr="http://www.eleczon.ru/image/soprbatfull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84984"/>
            <a:ext cx="27813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83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 Джоуля-Ленца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𝑄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𝑅𝑡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𝑡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720" y="2348880"/>
            <a:ext cx="4203865" cy="43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Классическая теория электропроводности металлов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348880"/>
            <a:ext cx="6105525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017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Правила Кирхгофа для разветвленных </a:t>
            </a:r>
            <a:r>
              <a:rPr lang="ru-RU" dirty="0" smtClean="0"/>
              <a:t>цепей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𝑗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 smtClean="0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𝑎𝑏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𝑏𝑐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𝑐𝑑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𝑎𝑑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4" name="Picture 6" descr="http://upload.wikimedia.org/wikipedia/commons/thumb/5/51/Stromknoten.svg/220px-Stromknote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829" y="4077072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upload.wikimedia.org/wikipedia/commons/thumb/e/e3/KVL.png/150px-KV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725144"/>
            <a:ext cx="2364854" cy="203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01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221</TotalTime>
  <Words>47</Words>
  <Application>Microsoft Office PowerPoint</Application>
  <PresentationFormat>Экран (4:3)</PresentationFormat>
  <Paragraphs>26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Calibri</vt:lpstr>
      <vt:lpstr>Cambria Math</vt:lpstr>
      <vt:lpstr>Corbel</vt:lpstr>
      <vt:lpstr>Gill Sans MT</vt:lpstr>
      <vt:lpstr>Verdana</vt:lpstr>
      <vt:lpstr>Wingdings 2</vt:lpstr>
      <vt:lpstr>Солнцестояние</vt:lpstr>
      <vt:lpstr>Лекция №5</vt:lpstr>
      <vt:lpstr>Презентация PowerPoint</vt:lpstr>
      <vt:lpstr>Работа и мощность тока</vt:lpstr>
      <vt:lpstr>Закон Джоуля-Ленца</vt:lpstr>
      <vt:lpstr>Классическая теория электропроводности металлов</vt:lpstr>
      <vt:lpstr>Правила Кирхгофа для разветвленных цепей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№5</dc:title>
  <dc:creator>Илья</dc:creator>
  <cp:lastModifiedBy>Илья Севастьянов</cp:lastModifiedBy>
  <cp:revision>18</cp:revision>
  <dcterms:created xsi:type="dcterms:W3CDTF">2012-03-27T18:54:39Z</dcterms:created>
  <dcterms:modified xsi:type="dcterms:W3CDTF">2014-02-11T16:20:25Z</dcterms:modified>
</cp:coreProperties>
</file>