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8"/>
  </p:notesMasterIdLst>
  <p:sldIdLst>
    <p:sldId id="256" r:id="rId2"/>
    <p:sldId id="257" r:id="rId3"/>
    <p:sldId id="258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2C053-48A6-45B8-8537-932CB0441501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45CF0-DCA1-4F2A-A9DB-95172FE452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00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45CF0-DCA1-4F2A-A9DB-95172FE452B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56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45CF0-DCA1-4F2A-A9DB-95172FE452B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52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45CF0-DCA1-4F2A-A9DB-95172FE452B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84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45CF0-DCA1-4F2A-A9DB-95172FE452B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54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22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61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31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894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836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14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214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220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93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84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74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30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49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6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10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4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D32D98DE-88EC-4582-A1ED-F4A2835D0AC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8086D99-6272-4CF6-90C2-6FAE1BC49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51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 dirty="0"/>
              <a:t>13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311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План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Электронно-дырочной переход</a:t>
            </a:r>
          </a:p>
          <a:p>
            <a:r>
              <a:rPr lang="ru-RU" dirty="0"/>
              <a:t>Атомное ядро</a:t>
            </a:r>
          </a:p>
          <a:p>
            <a:r>
              <a:rPr lang="ru-RU" dirty="0"/>
              <a:t>Основные свойства и строение ядра</a:t>
            </a:r>
          </a:p>
          <a:p>
            <a:r>
              <a:rPr lang="ru-RU" dirty="0"/>
              <a:t>Энергия связи ядер</a:t>
            </a:r>
          </a:p>
          <a:p>
            <a:r>
              <a:rPr lang="ru-RU" dirty="0"/>
              <a:t>Ядерные силы</a:t>
            </a:r>
          </a:p>
        </p:txBody>
      </p:sp>
    </p:spTree>
    <p:extLst>
      <p:ext uri="{BB962C8B-B14F-4D97-AF65-F5344CB8AC3E}">
        <p14:creationId xmlns:p14="http://schemas.microsoft.com/office/powerpoint/2010/main" val="3347053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Электронно-дырочной переход</a:t>
            </a:r>
          </a:p>
        </p:txBody>
      </p:sp>
      <p:pic>
        <p:nvPicPr>
          <p:cNvPr id="1026" name="Picture 2" descr="http://physics.ru/courses/op25part2/content/chapter1/section/paragraph14/images/1-14-1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2" y="3292475"/>
            <a:ext cx="471487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56894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physics.ru/courses/op25part2/content/chapter1/section/paragraph14/images/1-14-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07187"/>
            <a:ext cx="4414829" cy="4000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00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physics.ru/courses/op25part2/content/chapter1/section/paragraph14/images/1-14-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89200"/>
            <a:ext cx="3381375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physics.ru/courses/op25part2/content/chapter1/section/paragraph14/images/1-14-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563483"/>
            <a:ext cx="3381375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4952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physics.ru/courses/op25part2/content/chapter1/section/paragraph14/images/1-14-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7106354" cy="356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00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197</TotalTime>
  <Words>25</Words>
  <Application>Microsoft Office PowerPoint</Application>
  <PresentationFormat>Экран (4:3)</PresentationFormat>
  <Paragraphs>12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Ион (конференц-зал)</vt:lpstr>
      <vt:lpstr>Лекция №13</vt:lpstr>
      <vt:lpstr>План Лекции</vt:lpstr>
      <vt:lpstr>Электронно-дырочной переход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№9</dc:title>
  <dc:creator>Илья</dc:creator>
  <cp:lastModifiedBy>Ilya</cp:lastModifiedBy>
  <cp:revision>11</cp:revision>
  <dcterms:created xsi:type="dcterms:W3CDTF">2012-11-13T09:55:55Z</dcterms:created>
  <dcterms:modified xsi:type="dcterms:W3CDTF">2023-06-26T15:22:46Z</dcterms:modified>
</cp:coreProperties>
</file>