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8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74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520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323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012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118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66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068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18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95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0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94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03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10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19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5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05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5D1B334-1932-4EB8-9C49-F809B926BCEC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2877AA1-F2E0-4EAA-A4F8-D9E1D2DB4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6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BC11-683E-32AC-426F-9A23F1C80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410620"/>
            <a:ext cx="8825658" cy="2677648"/>
          </a:xfrm>
        </p:spPr>
        <p:txBody>
          <a:bodyPr anchor="ctr"/>
          <a:lstStyle/>
          <a:p>
            <a:pPr lvl="0" algn="ctr">
              <a:lnSpc>
                <a:spcPct val="150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Контрольная работа на тему: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Предмет, методы и задачи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ихтиопатологии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История развития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ихтиопатологии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 науки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2201A6-AFB4-7100-BBDA-77ED7CA9DE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Выполнил: Богданова МА ЗАВБ -1-19</a:t>
            </a:r>
          </a:p>
          <a:p>
            <a:pPr algn="r"/>
            <a:r>
              <a:rPr lang="ru-RU" dirty="0"/>
              <a:t>Проверила: доц. </a:t>
            </a:r>
            <a:r>
              <a:rPr lang="ru-RU" dirty="0" err="1"/>
              <a:t>Говоркова</a:t>
            </a:r>
            <a:r>
              <a:rPr lang="ru-RU" dirty="0"/>
              <a:t> Л.К</a:t>
            </a:r>
          </a:p>
        </p:txBody>
      </p:sp>
    </p:spTree>
    <p:extLst>
      <p:ext uri="{BB962C8B-B14F-4D97-AF65-F5344CB8AC3E}">
        <p14:creationId xmlns:p14="http://schemas.microsoft.com/office/powerpoint/2010/main" val="178254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72340-CA06-0CC1-DBF2-562428143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168489" cy="706964"/>
          </a:xfrm>
        </p:spPr>
        <p:txBody>
          <a:bodyPr/>
          <a:lstStyle/>
          <a:p>
            <a:pPr algn="ctr"/>
            <a:r>
              <a:rPr lang="ru-RU" dirty="0"/>
              <a:t>ОРГАНИЗАЦИЯ БОРЬБЫ С БОЛЕЗНЯМИ РЫБ В РОССИИ. ГОСНАДЗОР.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D36598-F7CA-1DC5-F76D-BFC39071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10611" cy="39165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600" dirty="0"/>
              <a:t>До 60-х годов в СССР не было государственной службы, осуществляющей </a:t>
            </a:r>
            <a:r>
              <a:rPr lang="ru-RU" sz="1600" dirty="0" err="1"/>
              <a:t>ихтиопатологический</a:t>
            </a:r>
            <a:r>
              <a:rPr lang="ru-RU" sz="1600" dirty="0"/>
              <a:t> надзор за рыбоводными хозяйствами и водоемами. В конце 1960 г. был установлен государственный ветеринарный надзор за рыбохозяйственными водоемами. В ветеринарных управлениях, республиканских и областных ветеринарных лабораториях были учреждены должности ветеринарных врачей-</a:t>
            </a:r>
            <a:r>
              <a:rPr lang="ru-RU" sz="1600" dirty="0" err="1"/>
              <a:t>ихтиопатологов</a:t>
            </a:r>
            <a:r>
              <a:rPr lang="ru-RU" sz="1600" dirty="0"/>
              <a:t>. Для повышения их квалификации были организованы курсы </a:t>
            </a:r>
            <a:r>
              <a:rPr lang="ru-RU" sz="1600" dirty="0" err="1"/>
              <a:t>ихтиопатологов</a:t>
            </a:r>
            <a:r>
              <a:rPr lang="ru-RU" sz="1600" dirty="0"/>
              <a:t>. Перевозку рыбы, икры, водных беспозвоночных с целью выращивания и акклиматизации разрешено было осуществлять лишь при наличии ветеринарных свидетельств (форма № 1), выдаваемых органами ветеринарной службы.</a:t>
            </a:r>
          </a:p>
          <a:p>
            <a:pPr marL="0" indent="0">
              <a:buNone/>
            </a:pPr>
            <a:r>
              <a:rPr lang="ru-RU" sz="1600" dirty="0"/>
              <a:t>За время своей работы в области ветеринарного надзора органы ветеринарной службы проделали большую работу. Разработаны инструкции по борьбе с важнейшими болезнями рыб. Осуществляется контроль за перевозками рыб внутри страны, за импортом и экспортом рыб, икры и беспозвоночных. Ведется надзор за эпизоотическим состоянием водоемов.</a:t>
            </a:r>
          </a:p>
          <a:p>
            <a:pPr marL="0" indent="0">
              <a:buNone/>
            </a:pPr>
            <a:r>
              <a:rPr lang="ru-RU" sz="1600" dirty="0"/>
              <a:t>В целях сохранения и увеличения рыбных запасов страны Министерство сельского хозяйства установило постоянный государственный ветеринарный надзор за всеми рыбоводными хозяйствами независимо от их ведомственного подчинения. </a:t>
            </a:r>
          </a:p>
          <a:p>
            <a:pPr marL="0" indent="0">
              <a:buNone/>
            </a:pPr>
            <a:r>
              <a:rPr lang="ru-RU" sz="1600" dirty="0"/>
              <a:t>Создана </a:t>
            </a:r>
            <a:r>
              <a:rPr lang="ru-RU" sz="1600" dirty="0" err="1"/>
              <a:t>ихтиопатологическая</a:t>
            </a:r>
            <a:r>
              <a:rPr lang="ru-RU" sz="1600" dirty="0"/>
              <a:t> службы в системе Министерства сельского хозяйства. В 1973 г. была создана Центральная </a:t>
            </a:r>
            <a:r>
              <a:rPr lang="ru-RU" sz="1600" dirty="0" err="1"/>
              <a:t>ихтиопатологическая</a:t>
            </a:r>
            <a:r>
              <a:rPr lang="ru-RU" sz="1600" dirty="0"/>
              <a:t> инспекция призванная организовать и осуществлять мероприятия по борьбе с болезнями рыб, внедрять в практику рыбоводства достижения </a:t>
            </a:r>
            <a:r>
              <a:rPr lang="ru-RU" sz="1600" dirty="0" err="1"/>
              <a:t>ихтиопатологии</a:t>
            </a:r>
            <a:r>
              <a:rPr lang="ru-RU" sz="1600" dirty="0"/>
              <a:t>. Она работает в тесном контакте с органами государственной ветеринарной службы.</a:t>
            </a:r>
          </a:p>
          <a:p>
            <a:pPr marL="0" indent="0">
              <a:buNone/>
            </a:pPr>
            <a:r>
              <a:rPr lang="ru-RU" sz="1600" dirty="0"/>
              <a:t>Патология — наука, изучающая болезни, причины и закономерности их возникновения и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778773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CC8B8-5571-BE5A-C7D0-AC1897509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5772" y="1940707"/>
            <a:ext cx="8825658" cy="2677648"/>
          </a:xfrm>
        </p:spPr>
        <p:txBody>
          <a:bodyPr anchor="ctr"/>
          <a:lstStyle/>
          <a:p>
            <a:pPr algn="ctr"/>
            <a:r>
              <a:rPr lang="ru-RU" sz="4800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58780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05345-F996-AF1C-C442-B4319ABF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Ихтиопатология</a:t>
            </a:r>
            <a:r>
              <a:rPr lang="ru-RU" dirty="0"/>
              <a:t> это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9369A8-E5D0-5AF6-BC0F-AF7324EBF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err="1"/>
              <a:t>Ихтиопатология</a:t>
            </a:r>
            <a:r>
              <a:rPr lang="ru-RU" sz="1600" dirty="0"/>
              <a:t> — наука о болезнях рыб, их причинах, </a:t>
            </a:r>
            <a:r>
              <a:rPr lang="ru-RU" sz="1600" dirty="0" err="1"/>
              <a:t>закономерностя</a:t>
            </a:r>
            <a:r>
              <a:rPr lang="ru-RU" sz="1600" dirty="0"/>
              <a:t> возникновения, течения и исхода. Название произошло от греческих слов: ихтис — рыба, </a:t>
            </a:r>
            <a:r>
              <a:rPr lang="ru-RU" sz="1600" dirty="0" err="1"/>
              <a:t>патос</a:t>
            </a:r>
            <a:r>
              <a:rPr lang="ru-RU" sz="1600" dirty="0"/>
              <a:t>—страдание и логос—учение.</a:t>
            </a:r>
          </a:p>
          <a:p>
            <a:pPr marL="0" indent="0">
              <a:buNone/>
            </a:pPr>
            <a:r>
              <a:rPr lang="ru-RU" sz="1600" dirty="0"/>
              <a:t>Наука о болезнях рыб является молодой отраслью знания. В то время как медицина, наука о заболеваниях человеческого организма, и ветеринария, наука о заболеваниях животных, развивались в течение большого исторического периода,</a:t>
            </a:r>
          </a:p>
          <a:p>
            <a:pPr marL="0" indent="0">
              <a:buNone/>
            </a:pPr>
            <a:r>
              <a:rPr lang="ru-RU" sz="1600" dirty="0" err="1"/>
              <a:t>Ихтиопатология</a:t>
            </a:r>
            <a:r>
              <a:rPr lang="ru-RU" sz="1600" dirty="0"/>
              <a:t> как наука фактически возникла только в конце XIX в.</a:t>
            </a:r>
          </a:p>
        </p:txBody>
      </p:sp>
    </p:spTree>
    <p:extLst>
      <p:ext uri="{BB962C8B-B14F-4D97-AF65-F5344CB8AC3E}">
        <p14:creationId xmlns:p14="http://schemas.microsoft.com/office/powerpoint/2010/main" val="53452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F3620B-5336-39C4-AD0C-07B47376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CCB88D-C753-72AA-F865-6BD04FBB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7" y="2603499"/>
            <a:ext cx="11317356" cy="41153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/>
              <a:t>Важнейшей задачей </a:t>
            </a:r>
            <a:r>
              <a:rPr lang="ru-RU" sz="1600" dirty="0" err="1"/>
              <a:t>ихтиопатологии</a:t>
            </a:r>
            <a:r>
              <a:rPr lang="ru-RU" sz="1600" dirty="0"/>
              <a:t> является определение вида возбудителя заболевания и постановка своевременного и точного диагноза заболевания. Другими первоочередными задачами </a:t>
            </a:r>
            <a:r>
              <a:rPr lang="ru-RU" sz="1600" dirty="0" err="1"/>
              <a:t>ихтиопатологии</a:t>
            </a:r>
            <a:r>
              <a:rPr lang="ru-RU" sz="1600" dirty="0"/>
              <a:t> </a:t>
            </a:r>
            <a:r>
              <a:rPr lang="ru-RU" sz="1600" dirty="0" err="1"/>
              <a:t>следуeт</a:t>
            </a:r>
            <a:r>
              <a:rPr lang="ru-RU" sz="1600" dirty="0"/>
              <a:t> считать изучение среды обитания и разработку способов ее улучшения, т.к. среда обитания является тем фоном, на котором возникают новые, незаразные и усиливаются заразные болезни. Решение этой задачи видится только в комплексе следующих задач:</a:t>
            </a:r>
          </a:p>
          <a:p>
            <a:pPr marL="0" indent="0">
              <a:buNone/>
            </a:pPr>
            <a:r>
              <a:rPr lang="ru-RU" sz="1600" dirty="0"/>
              <a:t>1) изучение этиологии (причины) и эпизоотологии (процесс протекания) болезней разводимых рыб и разработка методов их профилактики;</a:t>
            </a:r>
          </a:p>
          <a:p>
            <a:pPr marL="0" indent="0">
              <a:buNone/>
            </a:pPr>
            <a:r>
              <a:rPr lang="ru-RU" sz="1600" dirty="0"/>
              <a:t>2) изучение иммунитета, создание вакцин и разработка методов и адаптации;</a:t>
            </a:r>
          </a:p>
          <a:p>
            <a:pPr marL="0" indent="0">
              <a:buNone/>
            </a:pPr>
            <a:r>
              <a:rPr lang="ru-RU" sz="1600" dirty="0"/>
              <a:t>3) усиление работ по выведению пород, устойчивых к инфекционным болезням;</a:t>
            </a:r>
          </a:p>
          <a:p>
            <a:pPr marL="0" indent="0">
              <a:buNone/>
            </a:pPr>
            <a:r>
              <a:rPr lang="ru-RU" sz="1600" dirty="0"/>
              <a:t>4) разработка стандартных методов диагностики инвазионных болезней рыб;</a:t>
            </a:r>
          </a:p>
          <a:p>
            <a:pPr marL="0" indent="0">
              <a:buNone/>
            </a:pPr>
            <a:r>
              <a:rPr lang="ru-RU" sz="1600" dirty="0"/>
              <a:t>5) подбор и расширение ассортимента медикаментозных средств и методов их использования в промышленном рыбоводстве применительно к условиям бассейнов, садков и др. водоемов;</a:t>
            </a:r>
          </a:p>
          <a:p>
            <a:pPr marL="0" indent="0">
              <a:buNone/>
            </a:pPr>
            <a:r>
              <a:rPr lang="ru-RU" sz="1600" dirty="0"/>
              <a:t>6) усиление изучения незаразных болезней культивируемых рыб (авитаминозов, отравлений и др.) с учетом роли стрессовых воздействий в патологическом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309848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EB500-9781-0258-835D-79B9D5373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Состав и предмет.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E0FB80-329C-17D1-EA56-D37374DC6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2603500"/>
            <a:ext cx="11648661" cy="4102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err="1"/>
              <a:t>Ихтиопатология</a:t>
            </a:r>
            <a:r>
              <a:rPr lang="ru-RU" sz="1600" dirty="0"/>
              <a:t> включает патологическую анатомию, которая изучает визуально наблюдаемые нарушения в строении органов, тканей, клеток тканей (это предмет изучения), а также патологическую физиологию, изучающую функциональные изменения в больном организме (т.е. предмет изучения – нарушение функций организма).</a:t>
            </a:r>
          </a:p>
          <a:p>
            <a:pPr marL="0" indent="0">
              <a:buNone/>
            </a:pPr>
            <a:r>
              <a:rPr lang="ru-RU" sz="1600" dirty="0"/>
              <a:t>Общая патология изучает общие закономерности патологических процессов, свойственных больному организму, устанавливает общие особенности их возникновения, развития и исхода. Частная патология изучает функции отдельных органов, тканей и </a:t>
            </a:r>
            <a:r>
              <a:rPr lang="ru-RU" sz="1600" dirty="0" err="1"/>
              <a:t>жизненноважных</a:t>
            </a:r>
            <a:r>
              <a:rPr lang="ru-RU" sz="1600" dirty="0"/>
              <a:t> систем организма при различных заболеваниях.</a:t>
            </a:r>
          </a:p>
          <a:p>
            <a:pPr marL="0" indent="0">
              <a:buNone/>
            </a:pPr>
            <a:r>
              <a:rPr lang="ru-RU" sz="1600" dirty="0"/>
              <a:t>Возникновение болезни вызывается рядом причин, которые обусловливают этиологию (от греч. </a:t>
            </a:r>
            <a:r>
              <a:rPr lang="ru-RU" sz="1600" dirty="0" err="1"/>
              <a:t>aitio</a:t>
            </a:r>
            <a:r>
              <a:rPr lang="ru-RU" sz="1600" dirty="0"/>
              <a:t> — причина) болезни. Существенно выяснить, как развивается заболевание. В каждой болезни сочетаются два противоположных процесса: с одной стороны, нарушение структуры и функции организма, с другой стороны, — защита организма и компенсация нарушенных функций. От соотношения этих процессов зависит проявление болезни и ее исход. Изучение этого имеет большое значение для диагностики и разработки мероприятий по лечению и профилактике болезней, что является основой </a:t>
            </a:r>
            <a:r>
              <a:rPr lang="ru-RU" sz="1600" dirty="0" err="1"/>
              <a:t>ихтиопатологии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814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E1D8CE-F00A-FF13-30DE-13237066D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Методы исследований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1AEC50-DBAB-B261-3FD2-09324F05F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10347933" cy="3744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Давно отмечено, что в патологии рыб, теплокровных животных и человека много общего, и потому в </a:t>
            </a:r>
            <a:r>
              <a:rPr lang="ru-RU" sz="1600" dirty="0" err="1"/>
              <a:t>ихтиопатологии</a:t>
            </a:r>
            <a:r>
              <a:rPr lang="ru-RU" sz="1600" dirty="0"/>
              <a:t> используют те же методы исследования, что и в медицине и ветеринарии: патологоанатомическое вскрытие рыб, гистологические и гистохимические исследования органов и тканей, гематологические исследования, а также эксперименты на рыбах. Однако особенность организма рыбы как холоднокровного животного, а также среды ее обитания (воды) накладывают определенный отпечаток на проявление тех или иных процессов и их оценку. Поэтому, некоторые методы анализа модифицированы с учетом особенностей рыб как холоднокровных организмов.</a:t>
            </a:r>
          </a:p>
          <a:p>
            <a:pPr marL="0" indent="0">
              <a:buNone/>
            </a:pPr>
            <a:r>
              <a:rPr lang="ru-RU" sz="1600" dirty="0"/>
              <a:t>Наука о болезнях рыб является комплексным знанием, содержащим как элементы патологии, так и изучение среды и внешних факторов, которые нарушают нормальную физиологическую деятельность организма рыбы.</a:t>
            </a:r>
          </a:p>
          <a:p>
            <a:pPr marL="0" indent="0">
              <a:buNone/>
            </a:pPr>
            <a:r>
              <a:rPr lang="ru-RU" sz="1600" dirty="0"/>
              <a:t>Поэтому, приступая к изучению болезней рыб, студент должен быть знаком как с вопросами патологии и эпизоотологии, так и с гидробиологией и гидрохимией.</a:t>
            </a:r>
          </a:p>
        </p:txBody>
      </p:sp>
    </p:spTree>
    <p:extLst>
      <p:ext uri="{BB962C8B-B14F-4D97-AF65-F5344CB8AC3E}">
        <p14:creationId xmlns:p14="http://schemas.microsoft.com/office/powerpoint/2010/main" val="368695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D0443-2A12-CD3C-C461-713E8EE9D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367272" cy="706964"/>
          </a:xfrm>
        </p:spPr>
        <p:txBody>
          <a:bodyPr/>
          <a:lstStyle/>
          <a:p>
            <a:pPr algn="ctr"/>
            <a:r>
              <a:rPr lang="ru-RU" dirty="0"/>
              <a:t>История развития </a:t>
            </a:r>
            <a:r>
              <a:rPr lang="ru-RU" dirty="0" err="1"/>
              <a:t>ихтиопатологии</a:t>
            </a:r>
            <a:r>
              <a:rPr lang="ru-RU" dirty="0"/>
              <a:t> как науки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775EC1-35A0-426E-5A87-0455B6A1C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129" y="2576995"/>
            <a:ext cx="10705742" cy="3837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Изучение паразитов рыбы началось давно. Однако в этих работах в большинстве случаев давалась лишь систематика паразитов без указания, каково их влияние на организм рыб. Так, оспа карпа была описана </a:t>
            </a:r>
            <a:r>
              <a:rPr lang="ru-RU" sz="1600" dirty="0" err="1"/>
              <a:t>Геснером</a:t>
            </a:r>
            <a:r>
              <a:rPr lang="ru-RU" sz="1600" dirty="0"/>
              <a:t> в 16 веке г.</a:t>
            </a:r>
          </a:p>
          <a:p>
            <a:pPr marL="0" indent="0">
              <a:buNone/>
            </a:pPr>
            <a:r>
              <a:rPr lang="ru-RU" sz="1600" dirty="0"/>
              <a:t>Некоторые паразиты рыб вошли в знаменитую книгу Карла Линнея «Система природы» (1758). Значительно быстрее стали развиваться </a:t>
            </a:r>
            <a:r>
              <a:rPr lang="ru-RU" sz="1600" dirty="0" err="1"/>
              <a:t>ихтиопатологические</a:t>
            </a:r>
            <a:r>
              <a:rPr lang="ru-RU" sz="1600" dirty="0"/>
              <a:t> исследования со второй половины XIX в., когда усилился интерес к разведению рыб и особенно к </a:t>
            </a:r>
            <a:r>
              <a:rPr lang="ru-RU" sz="1600" dirty="0" err="1"/>
              <a:t>карповодству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В Германии появилось первое руководство по болезням рыб </a:t>
            </a:r>
            <a:r>
              <a:rPr lang="ru-RU" sz="1600" dirty="0" err="1"/>
              <a:t>Хофера</a:t>
            </a:r>
            <a:r>
              <a:rPr lang="ru-RU" sz="1600" dirty="0"/>
              <a:t> (1904). Интенсивно развивается </a:t>
            </a:r>
            <a:r>
              <a:rPr lang="ru-RU" sz="1600" dirty="0" err="1"/>
              <a:t>ихтиопатология</a:t>
            </a:r>
            <a:r>
              <a:rPr lang="ru-RU" sz="1600" dirty="0"/>
              <a:t> в ЧССР. Первая сводка по </a:t>
            </a:r>
            <a:r>
              <a:rPr lang="ru-RU" sz="1600" dirty="0" err="1"/>
              <a:t>болезняим</a:t>
            </a:r>
            <a:r>
              <a:rPr lang="ru-RU" sz="1600" dirty="0"/>
              <a:t> рыб принадлежит В. Лыку. Ф. Вольф и </a:t>
            </a:r>
            <a:r>
              <a:rPr lang="ru-RU" sz="1600" dirty="0" err="1"/>
              <a:t>И</a:t>
            </a:r>
            <a:r>
              <a:rPr lang="ru-RU" sz="1600" dirty="0"/>
              <a:t>. </a:t>
            </a:r>
            <a:r>
              <a:rPr lang="ru-RU" sz="1600" dirty="0" err="1"/>
              <a:t>Гавелки</a:t>
            </a:r>
            <a:r>
              <a:rPr lang="ru-RU" sz="1600" dirty="0"/>
              <a:t> предложили первое и мире медикаментозное средство против краснухи карпа — метиленовый синий. Р. </a:t>
            </a:r>
            <a:r>
              <a:rPr lang="ru-RU" sz="1600" dirty="0" err="1"/>
              <a:t>Эргепс</a:t>
            </a:r>
            <a:r>
              <a:rPr lang="ru-RU" sz="1600" dirty="0"/>
              <a:t> и </a:t>
            </a:r>
            <a:r>
              <a:rPr lang="ru-RU" sz="1600" dirty="0" err="1"/>
              <a:t>И</a:t>
            </a:r>
            <a:r>
              <a:rPr lang="ru-RU" sz="1600" dirty="0"/>
              <a:t>. Лом создали определитель по паразитам рыб ЧССР.</a:t>
            </a:r>
          </a:p>
          <a:p>
            <a:pPr marL="0" indent="0">
              <a:buNone/>
            </a:pPr>
            <a:r>
              <a:rPr lang="ru-RU" sz="1600" dirty="0"/>
              <a:t>Развитию </a:t>
            </a:r>
            <a:r>
              <a:rPr lang="ru-RU" sz="1600" dirty="0" err="1"/>
              <a:t>ихтиопатологии</a:t>
            </a:r>
            <a:r>
              <a:rPr lang="ru-RU" sz="1600" dirty="0"/>
              <a:t> в Польше способствовал К. Яницкий и его ученики, изучавшие паразитов рыб. После второй мировой войны В. Вишневский, Я. Козицкая, В. Михайлов, Я. </a:t>
            </a:r>
            <a:r>
              <a:rPr lang="ru-RU" sz="1600" dirty="0" err="1"/>
              <a:t>Грабда</a:t>
            </a:r>
            <a:r>
              <a:rPr lang="ru-RU" sz="1600" dirty="0"/>
              <a:t> продолжали изучение паразитов и инвазионных болезней. </a:t>
            </a:r>
          </a:p>
        </p:txBody>
      </p:sp>
    </p:spTree>
    <p:extLst>
      <p:ext uri="{BB962C8B-B14F-4D97-AF65-F5344CB8AC3E}">
        <p14:creationId xmlns:p14="http://schemas.microsoft.com/office/powerpoint/2010/main" val="2914442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B4E8B-9644-89BC-BCC9-FD3956D3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История развития </a:t>
            </a:r>
            <a:r>
              <a:rPr lang="ru-RU" dirty="0" err="1"/>
              <a:t>ихтиопатологии</a:t>
            </a:r>
            <a:r>
              <a:rPr lang="ru-RU" dirty="0"/>
              <a:t> как науки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8DA836-A184-3B6B-BA38-595D63494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897359" cy="3585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Большой вклад в изучение этиологии краснухи внесли югославские </a:t>
            </a:r>
            <a:r>
              <a:rPr lang="ru-RU" sz="1600" dirty="0" err="1"/>
              <a:t>ихтиопатологи</a:t>
            </a:r>
            <a:r>
              <a:rPr lang="ru-RU" sz="1600" dirty="0"/>
              <a:t> И. </a:t>
            </a:r>
            <a:r>
              <a:rPr lang="ru-RU" sz="1600" dirty="0" err="1"/>
              <a:t>Томашец</a:t>
            </a:r>
            <a:r>
              <a:rPr lang="ru-RU" sz="1600" dirty="0"/>
              <a:t> и </a:t>
            </a:r>
            <a:r>
              <a:rPr lang="ru-RU" sz="1600" dirty="0" err="1"/>
              <a:t>И</a:t>
            </a:r>
            <a:r>
              <a:rPr lang="ru-RU" sz="1600" dirty="0"/>
              <a:t>. </a:t>
            </a:r>
            <a:r>
              <a:rPr lang="ru-RU" sz="1600" dirty="0" err="1"/>
              <a:t>Фиян</a:t>
            </a:r>
            <a:r>
              <a:rPr lang="ru-RU" sz="1600" dirty="0"/>
              <a:t>. Они одни из первых применили для этой цели тканевые культуры. В 1971 г. </a:t>
            </a:r>
            <a:r>
              <a:rPr lang="ru-RU" sz="1600" dirty="0" err="1"/>
              <a:t>Фиян</a:t>
            </a:r>
            <a:r>
              <a:rPr lang="ru-RU" sz="1600" dirty="0"/>
              <a:t> с сотрудниками при участии </a:t>
            </a:r>
            <a:r>
              <a:rPr lang="ru-RU" sz="1600" dirty="0" err="1"/>
              <a:t>Цвиленберга</a:t>
            </a:r>
            <a:r>
              <a:rPr lang="ru-RU" sz="1600" dirty="0"/>
              <a:t> сообщил о выделении вируса краснухи.</a:t>
            </a:r>
          </a:p>
          <a:p>
            <a:pPr marL="0" indent="0">
              <a:buNone/>
            </a:pPr>
            <a:r>
              <a:rPr lang="ru-RU" sz="1600" dirty="0"/>
              <a:t>В Англии и в Италии лишь в 60-х годах началось изучение паразитов и болезней рыб. Интенсивно развивается в настоящее время </a:t>
            </a:r>
            <a:r>
              <a:rPr lang="ru-RU" sz="1600" dirty="0" err="1"/>
              <a:t>ихтиопатология</a:t>
            </a:r>
            <a:r>
              <a:rPr lang="ru-RU" sz="1600" dirty="0"/>
              <a:t> в США. Паразитам пресноводных рыб Северной Америки посвящена книга Г. Хоффмана (1967). Много сделано по изучению вирусных болезней рыб К. Вольфом и др. Большую ценность представляет первое руководство по болезням морских рыб и промысловых беспозвоночных, опубликованное </a:t>
            </a:r>
            <a:r>
              <a:rPr lang="ru-RU" sz="1600" dirty="0" err="1"/>
              <a:t>Синдерманом</a:t>
            </a:r>
            <a:r>
              <a:rPr lang="ru-RU" sz="1600" dirty="0"/>
              <a:t> (1970).</a:t>
            </a:r>
          </a:p>
          <a:p>
            <a:pPr marL="0" indent="0">
              <a:buNone/>
            </a:pPr>
            <a:r>
              <a:rPr lang="ru-RU" sz="1600" dirty="0"/>
              <a:t>Систематические исследования паразитов рыб, преимущественно гельминтов, начались в 60-х годах в ряде африканских стран, а также в Индии, в Японии.</a:t>
            </a:r>
          </a:p>
        </p:txBody>
      </p:sp>
    </p:spTree>
    <p:extLst>
      <p:ext uri="{BB962C8B-B14F-4D97-AF65-F5344CB8AC3E}">
        <p14:creationId xmlns:p14="http://schemas.microsoft.com/office/powerpoint/2010/main" val="911386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FE833-EFBF-6B57-4DEF-6B29311A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pPr algn="ctr"/>
            <a:r>
              <a:rPr lang="ru-RU" dirty="0"/>
              <a:t>История развития </a:t>
            </a:r>
            <a:r>
              <a:rPr lang="ru-RU" dirty="0" err="1"/>
              <a:t>ихтиопатологии</a:t>
            </a:r>
            <a:r>
              <a:rPr lang="ru-RU" dirty="0"/>
              <a:t> как науки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4ED033-5E72-8AEC-C2A5-7279D99EC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63620" cy="4088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В России в XIX в. и особенно в начале XX в. было опубликовано довольно много работ по паразитам рыб, особенно осетровых, но </a:t>
            </a:r>
            <a:r>
              <a:rPr lang="ru-RU" sz="1600" dirty="0" err="1"/>
              <a:t>ихтиопатология</a:t>
            </a:r>
            <a:r>
              <a:rPr lang="ru-RU" sz="1600" dirty="0"/>
              <a:t> как наука развилась только после Великой Октябрьской социалистической революции. В 1929 г. в Ленинграде в Институте рыбного хозяйства (ныне </a:t>
            </a:r>
            <a:r>
              <a:rPr lang="ru-RU" sz="1600" dirty="0" err="1"/>
              <a:t>ГосНИОРХ</a:t>
            </a:r>
            <a:r>
              <a:rPr lang="ru-RU" sz="1600" dirty="0"/>
              <a:t>) была создана первая лаборатория болезней рыб под руководством видного зоолога, чл. кор. АН СССР В. А. </a:t>
            </a:r>
            <a:r>
              <a:rPr lang="ru-RU" sz="1600" dirty="0" err="1"/>
              <a:t>Догеля</a:t>
            </a:r>
            <a:r>
              <a:rPr lang="ru-RU" sz="1600" dirty="0"/>
              <a:t>. Им и его многочисленными учениками изучена </a:t>
            </a:r>
            <a:r>
              <a:rPr lang="ru-RU" sz="1600" dirty="0" err="1"/>
              <a:t>паразитофауна</a:t>
            </a:r>
            <a:r>
              <a:rPr lang="ru-RU" sz="1600" dirty="0"/>
              <a:t> и болезни рыб основных промысловых водоемов СССР, благодаря чему наша Родина исследована в этом отношении лучше, чем какая-либо другая страна в мире. Теоретически вся эта работа обобщена в книге «Основные проблемы паразитологии рыб» (</a:t>
            </a:r>
            <a:r>
              <a:rPr lang="ru-RU" sz="1600" dirty="0" err="1"/>
              <a:t>Догель</a:t>
            </a:r>
            <a:r>
              <a:rPr lang="ru-RU" sz="1600" dirty="0"/>
              <a:t>, Петрушевский, Полянский, 1958).</a:t>
            </a:r>
          </a:p>
          <a:p>
            <a:pPr marL="0" indent="0">
              <a:buNone/>
            </a:pPr>
            <a:r>
              <a:rPr lang="ru-RU" sz="1600" dirty="0"/>
              <a:t>Сведения об отдельных паразитах содержатся в книге «Определитель паразитов пресноводных рыб СССР» (1962), подготовленной под ред. акад. Б. Е. Быховского.</a:t>
            </a:r>
          </a:p>
          <a:p>
            <a:pPr marL="0" indent="0">
              <a:buNone/>
            </a:pPr>
            <a:r>
              <a:rPr lang="ru-RU" sz="1600" dirty="0"/>
              <a:t>Исследования инфекционных болезней были развернуты в 30-х годах в лаборатории болезней рыб Всероссийского (позднее Всесоюзного) </a:t>
            </a:r>
            <a:r>
              <a:rPr lang="ru-RU" sz="1600" dirty="0" err="1"/>
              <a:t>научноисследовательского</a:t>
            </a:r>
            <a:r>
              <a:rPr lang="ru-RU" sz="1600" dirty="0"/>
              <a:t> института прудового рыбного хозяйства (ВНИИПРХ) М. А. Пешковым (в дальнейшем продолжены А. К. Щербиной, а еще позднее А. И. Кунаевым). </a:t>
            </a:r>
          </a:p>
        </p:txBody>
      </p:sp>
    </p:spTree>
    <p:extLst>
      <p:ext uri="{BB962C8B-B14F-4D97-AF65-F5344CB8AC3E}">
        <p14:creationId xmlns:p14="http://schemas.microsoft.com/office/powerpoint/2010/main" val="18365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32C1B-08A7-8B7E-971F-D6D5975C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История развития </a:t>
            </a:r>
            <a:r>
              <a:rPr lang="ru-RU" dirty="0" err="1"/>
              <a:t>ихтиопатологии</a:t>
            </a:r>
            <a:r>
              <a:rPr lang="ru-RU" dirty="0"/>
              <a:t> как науки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69F050-9AF2-EC8C-70EC-039EA149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2358887"/>
            <a:ext cx="8309114" cy="4499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600" dirty="0"/>
              <a:t>В 60-х годах лаборатории болезней рыб созданы почти во всех рыбохозяйственных и некоторых ветеринарных институтах. </a:t>
            </a:r>
            <a:r>
              <a:rPr lang="ru-RU" sz="1600" dirty="0" err="1"/>
              <a:t>Ихтиопаразитологи</a:t>
            </a:r>
            <a:r>
              <a:rPr lang="ru-RU" sz="1600" dirty="0"/>
              <a:t>  имеются в ряде институтов Академии наук, в некоторых университетах, педагогических и других высших учебных заведениях. (в Институте биологии южных морей (В, М. Николаева), в Тихоокеанском институте морского рыбного хозяйства и океанографии (Ю, В. Курочкин), в Атлантическом институте морского рыбного хозяйства (А, В. Гаевская, А. А. Ковалева).</a:t>
            </a:r>
          </a:p>
          <a:p>
            <a:pPr marL="0" indent="0">
              <a:buNone/>
            </a:pPr>
            <a:r>
              <a:rPr lang="ru-RU" sz="1600" dirty="0"/>
              <a:t>В области </a:t>
            </a:r>
            <a:r>
              <a:rPr lang="ru-RU" sz="1600" dirty="0" err="1"/>
              <a:t>ихтиопатологии</a:t>
            </a:r>
            <a:r>
              <a:rPr lang="ru-RU" sz="1600" dirty="0"/>
              <a:t> работают такие крупные ученые, как акад. АН УССР А. П. </a:t>
            </a:r>
            <a:r>
              <a:rPr lang="ru-RU" sz="1600" dirty="0" err="1"/>
              <a:t>Маркевич</a:t>
            </a:r>
            <a:r>
              <a:rPr lang="ru-RU" sz="1600" dirty="0"/>
              <a:t>, чл.-кор. АН КазССР Е. В. Гвоздев, д-р наук А. И. Агапова, О. П. Кулаковская и др. Первым профессором этого курса болезней рыб был Э. М. </a:t>
            </a:r>
            <a:r>
              <a:rPr lang="ru-RU" sz="1600" dirty="0" err="1"/>
              <a:t>Ляйман</a:t>
            </a:r>
            <a:r>
              <a:rPr lang="ru-RU" sz="1600" dirty="0"/>
              <a:t>, начавший свою педагогическую деятельность еще в конце 20-х годов в МГУ. Он участвовал в экспедициях на Мурманское побережье Северного Ледовитого океана, изучал гельминтов рыб в заливе Петра Великого, на оз. Байкал. Ему принадлежат многочисленные работы, посвященные изучению болезней прудовых рыб и разработке мер борьбы с ними.</a:t>
            </a:r>
          </a:p>
          <a:p>
            <a:pPr marL="0" indent="0">
              <a:buNone/>
            </a:pPr>
            <a:r>
              <a:rPr lang="ru-RU" sz="1600" dirty="0"/>
              <a:t>В первой половине XX в. в </a:t>
            </a:r>
            <a:r>
              <a:rPr lang="ru-RU" sz="1600" dirty="0" err="1"/>
              <a:t>ихтиопатологии</a:t>
            </a:r>
            <a:r>
              <a:rPr lang="ru-RU" sz="1600" dirty="0"/>
              <a:t> преобладало изучение паразитов и инвазионных болезней пресноводных рыб. В значительно меньших масштабах велось изучение паразитов морских рыб и промысловых беспозвоночных. Лишь в60-х годах в связи с освоением биологических ресурсов океана и первыми шагами в области аквакультуры усилился интерес к морской паразитологии.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2CD5916-4B9D-7880-7DC1-8BFD95C427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98" t="38017" r="40652" b="38932"/>
          <a:stretch/>
        </p:blipFill>
        <p:spPr>
          <a:xfrm>
            <a:off x="9329528" y="2347775"/>
            <a:ext cx="1881810" cy="173580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37B95B6-720D-F186-83D5-6BA03F6F09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31" t="38448" r="25108" b="37965"/>
          <a:stretch/>
        </p:blipFill>
        <p:spPr>
          <a:xfrm>
            <a:off x="9197006" y="4625603"/>
            <a:ext cx="1858618" cy="185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39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51</TotalTime>
  <Words>1647</Words>
  <Application>Microsoft Office PowerPoint</Application>
  <PresentationFormat>Широкоэкранный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Совет директоров</vt:lpstr>
      <vt:lpstr>Контрольная работа на тему: Предмет, методы и задачи ихтиопатологии. История развития ихтиопатологии как науки</vt:lpstr>
      <vt:lpstr>Ихтиопатология это</vt:lpstr>
      <vt:lpstr>Задачи</vt:lpstr>
      <vt:lpstr>Состав и предмет.</vt:lpstr>
      <vt:lpstr>Методы исследований</vt:lpstr>
      <vt:lpstr>История развития ихтиопатологии как науки</vt:lpstr>
      <vt:lpstr>История развития ихтиопатологии как науки</vt:lpstr>
      <vt:lpstr>История развития ихтиопатологии как науки</vt:lpstr>
      <vt:lpstr>История развития ихтиопатологии как науки</vt:lpstr>
      <vt:lpstr>ОРГАНИЗАЦИЯ БОРЬБЫ С БОЛЕЗНЯМИ РЫБ В РОССИИ. ГОСНАДЗОР.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на тему: Предмет, методы и задачи ихтиопатологии. История развития ихтиопатологии как науки</dc:title>
  <dc:creator>Пользователь</dc:creator>
  <cp:lastModifiedBy>Пользователь</cp:lastModifiedBy>
  <cp:revision>1</cp:revision>
  <dcterms:created xsi:type="dcterms:W3CDTF">2022-06-24T08:53:31Z</dcterms:created>
  <dcterms:modified xsi:type="dcterms:W3CDTF">2022-06-24T09:45:20Z</dcterms:modified>
</cp:coreProperties>
</file>