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4/7/2020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EC7E66-78D7-024C-98F2-16A02A0100DC}"/>
              </a:ext>
            </a:extLst>
          </p:cNvPr>
          <p:cNvSpPr>
            <a:spLocks noGrp="1"/>
          </p:cNvSpPr>
          <p:nvPr>
            <p:ph type="ctrTitle"/>
          </p:nvPr>
        </p:nvSpPr>
        <p:spPr/>
        <p:txBody>
          <a:bodyPr/>
          <a:lstStyle/>
          <a:p>
            <a:r>
              <a:rPr lang="ru-RU"/>
              <a:t>Никола Тесла</a:t>
            </a:r>
          </a:p>
        </p:txBody>
      </p:sp>
      <p:sp>
        <p:nvSpPr>
          <p:cNvPr id="3" name="Подзаголовок 2">
            <a:extLst>
              <a:ext uri="{FF2B5EF4-FFF2-40B4-BE49-F238E27FC236}">
                <a16:creationId xmlns:a16="http://schemas.microsoft.com/office/drawing/2014/main" id="{D5600EB1-C425-D844-AA25-1C4FDD05E17A}"/>
              </a:ext>
            </a:extLst>
          </p:cNvPr>
          <p:cNvSpPr>
            <a:spLocks noGrp="1"/>
          </p:cNvSpPr>
          <p:nvPr>
            <p:ph type="subTitle" idx="1"/>
          </p:nvPr>
        </p:nvSpPr>
        <p:spPr>
          <a:xfrm>
            <a:off x="8453439" y="4173141"/>
            <a:ext cx="3619498" cy="1957462"/>
          </a:xfrm>
        </p:spPr>
        <p:txBody>
          <a:bodyPr>
            <a:normAutofit fontScale="25000" lnSpcReduction="20000"/>
          </a:bodyPr>
          <a:lstStyle/>
          <a:p>
            <a:pPr rtl="0"/>
            <a:r>
              <a:rPr lang="ru-RU" sz="8000" b="0" i="0" u="none" strike="noStrike">
                <a:solidFill>
                  <a:srgbClr val="86D1D8"/>
                </a:solidFill>
                <a:effectLst/>
                <a:latin typeface="Century Gothic" panose="020B0502020202020204" pitchFamily="34" charset="0"/>
              </a:rPr>
              <a:t>ВЫПОЛНИЛ: СТУДЕНТ ГРУППЫ </a:t>
            </a:r>
            <a:endParaRPr lang="ru-RU" sz="8000">
              <a:effectLst/>
            </a:endParaRPr>
          </a:p>
          <a:p>
            <a:pPr rtl="0"/>
            <a:r>
              <a:rPr lang="ru-RU" sz="8000" b="0" i="0" u="none" strike="noStrike">
                <a:solidFill>
                  <a:srgbClr val="86D1D8"/>
                </a:solidFill>
                <a:effectLst/>
                <a:latin typeface="Century Gothic" panose="020B0502020202020204" pitchFamily="34" charset="0"/>
              </a:rPr>
              <a:t>ЭЭ-11-19</a:t>
            </a:r>
            <a:endParaRPr lang="ru-RU" sz="8000">
              <a:effectLst/>
            </a:endParaRPr>
          </a:p>
          <a:p>
            <a:pPr rtl="0"/>
            <a:r>
              <a:rPr lang="ru-RU" sz="8000" b="0" i="0" u="none" strike="noStrike">
                <a:solidFill>
                  <a:srgbClr val="86D1D8"/>
                </a:solidFill>
                <a:effectLst/>
                <a:latin typeface="Century Gothic" panose="020B0502020202020204" pitchFamily="34" charset="0"/>
              </a:rPr>
              <a:t>САДРИСЛАМОВ АРТУР</a:t>
            </a:r>
            <a:endParaRPr lang="ru-RU" sz="8000">
              <a:effectLst/>
            </a:endParaRPr>
          </a:p>
          <a:p>
            <a:pPr rtl="0"/>
            <a:r>
              <a:rPr lang="ru-RU" sz="8000" b="0" i="0" u="none" strike="noStrike">
                <a:solidFill>
                  <a:srgbClr val="86D1D8"/>
                </a:solidFill>
                <a:effectLst/>
                <a:latin typeface="Century Gothic" panose="020B0502020202020204" pitchFamily="34" charset="0"/>
              </a:rPr>
              <a:t>ПРЕПОДАВАТЕЛЬ: МАКСИМОВА АНАСТАСИЯ </a:t>
            </a:r>
            <a:endParaRPr lang="ru-RU" sz="8000">
              <a:effectLst/>
            </a:endParaRPr>
          </a:p>
          <a:p>
            <a:endParaRPr lang="ru-RU"/>
          </a:p>
        </p:txBody>
      </p:sp>
      <p:sp>
        <p:nvSpPr>
          <p:cNvPr id="5" name="Заголовок 1">
            <a:extLst>
              <a:ext uri="{FF2B5EF4-FFF2-40B4-BE49-F238E27FC236}">
                <a16:creationId xmlns:a16="http://schemas.microsoft.com/office/drawing/2014/main" id="{B60C6C58-BD91-9D48-BDDE-EE71686B4483}"/>
              </a:ext>
            </a:extLst>
          </p:cNvPr>
          <p:cNvSpPr>
            <a:spLocks noGrp="1"/>
          </p:cNvSpPr>
          <p:nvPr>
            <p:ph type="ctrTitle"/>
          </p:nvPr>
        </p:nvSpPr>
        <p:spPr>
          <a:xfrm>
            <a:off x="1855043" y="6995"/>
            <a:ext cx="8277176" cy="2424409"/>
          </a:xfrm>
        </p:spPr>
        <p:txBody>
          <a:bodyPr/>
          <a:lstStyle/>
          <a:p>
            <a:r>
              <a:rPr lang="ru-RU" sz="3600" b="0" i="0" u="none" strike="noStrike">
                <a:solidFill>
                  <a:srgbClr val="86D1D8"/>
                </a:solidFill>
                <a:effectLst/>
                <a:latin typeface="Century Gothic" panose="020B0502020202020204" pitchFamily="34" charset="0"/>
              </a:rPr>
              <a:t>КАФЕДРА ИНОСТРАННЫХ ЯЗЫКОВ КАЗАНСКОГО ГОСУДАРСТВЕННОГО ЭНЕРГЕТИЧЕСКОГО УНИВЕРСИТЕТА</a:t>
            </a:r>
            <a:endParaRPr lang="ru-RU" sz="3600"/>
          </a:p>
        </p:txBody>
      </p:sp>
    </p:spTree>
    <p:extLst>
      <p:ext uri="{BB962C8B-B14F-4D97-AF65-F5344CB8AC3E}">
        <p14:creationId xmlns:p14="http://schemas.microsoft.com/office/powerpoint/2010/main" val="76460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8FE0CF-7999-1C48-BC9F-66BF1E5A7549}"/>
              </a:ext>
            </a:extLst>
          </p:cNvPr>
          <p:cNvSpPr>
            <a:spLocks noGrp="1"/>
          </p:cNvSpPr>
          <p:nvPr>
            <p:ph type="title"/>
          </p:nvPr>
        </p:nvSpPr>
        <p:spPr>
          <a:xfrm>
            <a:off x="384175" y="750375"/>
            <a:ext cx="5449888" cy="6405282"/>
          </a:xfrm>
        </p:spPr>
        <p:txBody>
          <a:bodyPr/>
          <a:lstStyle/>
          <a:p>
            <a:r>
              <a:rPr lang="af-ZA" sz="3200"/>
              <a:t>Die Maßeinheit der magnetischen Flussdichte (magnetische Induktion) ist nach dem Erfinder benannt.  Zu den zahlreichen Auszeichnungen des Wissenschaftlers zählen die Medaillen von E. Cresson, J. Scott und T. Edison.</a:t>
            </a:r>
            <a:endParaRPr lang="ru-RU" sz="3200"/>
          </a:p>
        </p:txBody>
      </p:sp>
      <p:pic>
        <p:nvPicPr>
          <p:cNvPr id="4" name="Рисунок 4">
            <a:extLst>
              <a:ext uri="{FF2B5EF4-FFF2-40B4-BE49-F238E27FC236}">
                <a16:creationId xmlns:a16="http://schemas.microsoft.com/office/drawing/2014/main" id="{C71BEBC3-9C19-E342-AD98-E03F58E66266}"/>
              </a:ext>
            </a:extLst>
          </p:cNvPr>
          <p:cNvPicPr>
            <a:picLocks noGrp="1" noChangeAspect="1"/>
          </p:cNvPicPr>
          <p:nvPr>
            <p:ph idx="1"/>
          </p:nvPr>
        </p:nvPicPr>
        <p:blipFill>
          <a:blip r:embed="rId2"/>
          <a:stretch>
            <a:fillRect/>
          </a:stretch>
        </p:blipFill>
        <p:spPr>
          <a:xfrm>
            <a:off x="5190931" y="2305404"/>
            <a:ext cx="6759504" cy="3802221"/>
          </a:xfrm>
        </p:spPr>
      </p:pic>
    </p:spTree>
    <p:extLst>
      <p:ext uri="{BB962C8B-B14F-4D97-AF65-F5344CB8AC3E}">
        <p14:creationId xmlns:p14="http://schemas.microsoft.com/office/powerpoint/2010/main" val="174723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EAC304-02FC-7B48-BA6E-EB1F331E3ED5}"/>
              </a:ext>
            </a:extLst>
          </p:cNvPr>
          <p:cNvSpPr>
            <a:spLocks noGrp="1"/>
          </p:cNvSpPr>
          <p:nvPr>
            <p:ph type="title"/>
          </p:nvPr>
        </p:nvSpPr>
        <p:spPr>
          <a:xfrm>
            <a:off x="1039018" y="1512374"/>
            <a:ext cx="9545638" cy="3035814"/>
          </a:xfrm>
        </p:spPr>
        <p:txBody>
          <a:bodyPr/>
          <a:lstStyle/>
          <a:p>
            <a:r>
              <a:rPr lang="ru-RU" u="sng"/>
              <a:t>Список литературы:</a:t>
            </a:r>
            <a:br>
              <a:rPr lang="ru-RU" u="sng"/>
            </a:br>
            <a:r>
              <a:rPr lang="ru-RU"/>
              <a:t>-Wikipedia.org</a:t>
            </a:r>
            <a:br>
              <a:rPr lang="ru-RU"/>
            </a:br>
            <a:r>
              <a:rPr lang="ru-RU"/>
              <a:t>-Pinterest.com</a:t>
            </a:r>
            <a:br>
              <a:rPr lang="ru-RU"/>
            </a:br>
            <a:endParaRPr lang="ru-RU" u="sng"/>
          </a:p>
        </p:txBody>
      </p:sp>
    </p:spTree>
    <p:extLst>
      <p:ext uri="{BB962C8B-B14F-4D97-AF65-F5344CB8AC3E}">
        <p14:creationId xmlns:p14="http://schemas.microsoft.com/office/powerpoint/2010/main" val="54510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D175D-42BD-4B4A-BE36-5B529932177D}"/>
              </a:ext>
            </a:extLst>
          </p:cNvPr>
          <p:cNvSpPr>
            <a:spLocks noGrp="1"/>
          </p:cNvSpPr>
          <p:nvPr>
            <p:ph type="title"/>
          </p:nvPr>
        </p:nvSpPr>
        <p:spPr>
          <a:xfrm>
            <a:off x="1349677" y="2297907"/>
            <a:ext cx="6882834" cy="2821781"/>
          </a:xfrm>
        </p:spPr>
        <p:txBody>
          <a:bodyPr/>
          <a:lstStyle/>
          <a:p>
            <a:r>
              <a:rPr lang="af-ZA"/>
              <a:t>Nikola Tesla war ein Erfinder,Physiker und Elektroingenieur.</a:t>
            </a:r>
            <a:endParaRPr lang="ru-RU"/>
          </a:p>
        </p:txBody>
      </p:sp>
      <p:pic>
        <p:nvPicPr>
          <p:cNvPr id="4" name="Рисунок 4">
            <a:extLst>
              <a:ext uri="{FF2B5EF4-FFF2-40B4-BE49-F238E27FC236}">
                <a16:creationId xmlns:a16="http://schemas.microsoft.com/office/drawing/2014/main" id="{6B345272-0613-4648-80C0-4AD6A5D2A1D0}"/>
              </a:ext>
            </a:extLst>
          </p:cNvPr>
          <p:cNvPicPr>
            <a:picLocks noGrp="1" noChangeAspect="1"/>
          </p:cNvPicPr>
          <p:nvPr>
            <p:ph idx="1"/>
          </p:nvPr>
        </p:nvPicPr>
        <p:blipFill>
          <a:blip r:embed="rId2"/>
          <a:stretch>
            <a:fillRect/>
          </a:stretch>
        </p:blipFill>
        <p:spPr>
          <a:xfrm>
            <a:off x="7536656" y="861753"/>
            <a:ext cx="3940969" cy="5329497"/>
          </a:xfrm>
        </p:spPr>
      </p:pic>
    </p:spTree>
    <p:extLst>
      <p:ext uri="{BB962C8B-B14F-4D97-AF65-F5344CB8AC3E}">
        <p14:creationId xmlns:p14="http://schemas.microsoft.com/office/powerpoint/2010/main" val="163000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685F2A-FE8D-EB44-BB7A-049DB155AE36}"/>
              </a:ext>
            </a:extLst>
          </p:cNvPr>
          <p:cNvSpPr>
            <a:spLocks noGrp="1"/>
          </p:cNvSpPr>
          <p:nvPr>
            <p:ph type="title"/>
          </p:nvPr>
        </p:nvSpPr>
        <p:spPr>
          <a:xfrm>
            <a:off x="547688" y="2226748"/>
            <a:ext cx="5405437" cy="3604931"/>
          </a:xfrm>
        </p:spPr>
        <p:txBody>
          <a:bodyPr/>
          <a:lstStyle/>
          <a:p>
            <a:r>
              <a:rPr lang="af-ZA"/>
              <a:t>Er wurde am 10. Juli 1856 im Österreichischen Reich geboren.</a:t>
            </a:r>
            <a:endParaRPr lang="ru-RU"/>
          </a:p>
        </p:txBody>
      </p:sp>
      <p:pic>
        <p:nvPicPr>
          <p:cNvPr id="4" name="Рисунок 4">
            <a:extLst>
              <a:ext uri="{FF2B5EF4-FFF2-40B4-BE49-F238E27FC236}">
                <a16:creationId xmlns:a16="http://schemas.microsoft.com/office/drawing/2014/main" id="{69E007C7-3905-DE4A-896A-2B6F213F53D3}"/>
              </a:ext>
            </a:extLst>
          </p:cNvPr>
          <p:cNvPicPr>
            <a:picLocks noGrp="1" noChangeAspect="1"/>
          </p:cNvPicPr>
          <p:nvPr>
            <p:ph idx="1"/>
          </p:nvPr>
        </p:nvPicPr>
        <p:blipFill>
          <a:blip r:embed="rId2"/>
          <a:stretch>
            <a:fillRect/>
          </a:stretch>
        </p:blipFill>
        <p:spPr>
          <a:xfrm>
            <a:off x="6096000" y="1509849"/>
            <a:ext cx="6069869" cy="4195762"/>
          </a:xfrm>
        </p:spPr>
      </p:pic>
    </p:spTree>
    <p:extLst>
      <p:ext uri="{BB962C8B-B14F-4D97-AF65-F5344CB8AC3E}">
        <p14:creationId xmlns:p14="http://schemas.microsoft.com/office/powerpoint/2010/main" val="133893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E2C61-4E63-0246-8DFB-A8459CC8DB52}"/>
              </a:ext>
            </a:extLst>
          </p:cNvPr>
          <p:cNvSpPr>
            <a:spLocks noGrp="1"/>
          </p:cNvSpPr>
          <p:nvPr>
            <p:ph type="title"/>
          </p:nvPr>
        </p:nvSpPr>
        <p:spPr>
          <a:xfrm>
            <a:off x="583406" y="1959770"/>
            <a:ext cx="5715000" cy="3809999"/>
          </a:xfrm>
        </p:spPr>
        <p:txBody>
          <a:bodyPr/>
          <a:lstStyle/>
          <a:p>
            <a:r>
              <a:rPr lang="af-ZA"/>
              <a:t>Nikola Tesla studierte an der Technischen Universität Graz.  </a:t>
            </a:r>
            <a:r>
              <a:rPr lang="ru-RU"/>
              <a:t> </a:t>
            </a:r>
            <a:r>
              <a:rPr lang="af-ZA"/>
              <a:t>Dort studierte er Elektrotechnik.</a:t>
            </a:r>
            <a:endParaRPr lang="ru-RU"/>
          </a:p>
        </p:txBody>
      </p:sp>
      <p:pic>
        <p:nvPicPr>
          <p:cNvPr id="4" name="Рисунок 4">
            <a:extLst>
              <a:ext uri="{FF2B5EF4-FFF2-40B4-BE49-F238E27FC236}">
                <a16:creationId xmlns:a16="http://schemas.microsoft.com/office/drawing/2014/main" id="{53855E23-184B-5348-953E-4264BE3AC15F}"/>
              </a:ext>
            </a:extLst>
          </p:cNvPr>
          <p:cNvPicPr>
            <a:picLocks noGrp="1" noChangeAspect="1"/>
          </p:cNvPicPr>
          <p:nvPr>
            <p:ph idx="1"/>
          </p:nvPr>
        </p:nvPicPr>
        <p:blipFill>
          <a:blip r:embed="rId2"/>
          <a:stretch>
            <a:fillRect/>
          </a:stretch>
        </p:blipFill>
        <p:spPr>
          <a:xfrm>
            <a:off x="6477000" y="1959769"/>
            <a:ext cx="5715000" cy="3810000"/>
          </a:xfrm>
        </p:spPr>
      </p:pic>
    </p:spTree>
    <p:extLst>
      <p:ext uri="{BB962C8B-B14F-4D97-AF65-F5344CB8AC3E}">
        <p14:creationId xmlns:p14="http://schemas.microsoft.com/office/powerpoint/2010/main" val="105483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3EAC3A-BE1A-034B-8FAC-E3FA9E0B1965}"/>
              </a:ext>
            </a:extLst>
          </p:cNvPr>
          <p:cNvSpPr>
            <a:spLocks noGrp="1"/>
          </p:cNvSpPr>
          <p:nvPr>
            <p:ph idx="1"/>
          </p:nvPr>
        </p:nvSpPr>
        <p:spPr>
          <a:xfrm>
            <a:off x="198439" y="1576667"/>
            <a:ext cx="6689086" cy="4195481"/>
          </a:xfrm>
        </p:spPr>
        <p:txBody>
          <a:bodyPr/>
          <a:lstStyle/>
          <a:p>
            <a:r>
              <a:rPr lang="af-ZA"/>
              <a:t>Bis 1882 arbeitete Tesla als Elektroingenieur für eine staatliche Telegraphenfirma in Budapest.</a:t>
            </a:r>
            <a:endParaRPr lang="ru-RU"/>
          </a:p>
          <a:p>
            <a:r>
              <a:rPr lang="af-ZA"/>
              <a:t>Ende 1882 bekam er eine Stelle bei der Continental Edison Company in Paris.</a:t>
            </a:r>
            <a:endParaRPr lang="ru-RU"/>
          </a:p>
          <a:p>
            <a:r>
              <a:rPr lang="af-ZA"/>
              <a:t>6. Juli 1884 Tesla kam in New York an.  Er nahm eine Stelle bei Edison Machine Works als Ingenieur für die Reparatur von Elektromotoren und Gleichstromgeneratoren an.</a:t>
            </a:r>
            <a:endParaRPr lang="ru-RU"/>
          </a:p>
          <a:p>
            <a:r>
              <a:rPr lang="af-ZA"/>
              <a:t>Im April 1887 gründete er seine eigene Firma, Tesla Electric Company.</a:t>
            </a:r>
            <a:endParaRPr lang="ru-RU"/>
          </a:p>
        </p:txBody>
      </p:sp>
      <p:pic>
        <p:nvPicPr>
          <p:cNvPr id="4" name="Рисунок 4">
            <a:extLst>
              <a:ext uri="{FF2B5EF4-FFF2-40B4-BE49-F238E27FC236}">
                <a16:creationId xmlns:a16="http://schemas.microsoft.com/office/drawing/2014/main" id="{A54899AF-2C03-0B42-A206-F99BA2FF468E}"/>
              </a:ext>
            </a:extLst>
          </p:cNvPr>
          <p:cNvPicPr>
            <a:picLocks noChangeAspect="1"/>
          </p:cNvPicPr>
          <p:nvPr/>
        </p:nvPicPr>
        <p:blipFill>
          <a:blip r:embed="rId2"/>
          <a:stretch>
            <a:fillRect/>
          </a:stretch>
        </p:blipFill>
        <p:spPr>
          <a:xfrm>
            <a:off x="7006167" y="1282567"/>
            <a:ext cx="4292866" cy="4292866"/>
          </a:xfrm>
          <a:prstGeom prst="rect">
            <a:avLst/>
          </a:prstGeom>
        </p:spPr>
      </p:pic>
    </p:spTree>
    <p:extLst>
      <p:ext uri="{BB962C8B-B14F-4D97-AF65-F5344CB8AC3E}">
        <p14:creationId xmlns:p14="http://schemas.microsoft.com/office/powerpoint/2010/main" val="257711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553002-CEF8-C74E-89DB-53D3508EAFB0}"/>
              </a:ext>
            </a:extLst>
          </p:cNvPr>
          <p:cNvSpPr>
            <a:spLocks noGrp="1"/>
          </p:cNvSpPr>
          <p:nvPr>
            <p:ph idx="1"/>
          </p:nvPr>
        </p:nvSpPr>
        <p:spPr>
          <a:xfrm>
            <a:off x="481937" y="1433793"/>
            <a:ext cx="5504657" cy="4435988"/>
          </a:xfrm>
        </p:spPr>
        <p:txBody>
          <a:bodyPr>
            <a:noAutofit/>
          </a:bodyPr>
          <a:lstStyle/>
          <a:p>
            <a:r>
              <a:rPr lang="af-ZA" sz="2400"/>
              <a:t>Sein Lebenswerk ist geprägt durch zahlreiche Neuerungen auf dem Gebiet der Elektrotechnik, insbesondere der elektrischen Energietechnik, wie die Entwicklung des heute als Zweiphasenwechselstrom bezeichneten Systems zur elektrischen Energieübertragung. Tesla erhielt in 26 Ländern über 280 Patente, davon 112 in den USA.</a:t>
            </a:r>
            <a:endParaRPr lang="ru-RU" sz="2400"/>
          </a:p>
        </p:txBody>
      </p:sp>
      <p:pic>
        <p:nvPicPr>
          <p:cNvPr id="4" name="Рисунок 4">
            <a:extLst>
              <a:ext uri="{FF2B5EF4-FFF2-40B4-BE49-F238E27FC236}">
                <a16:creationId xmlns:a16="http://schemas.microsoft.com/office/drawing/2014/main" id="{069CE2EB-2A67-5C4D-9DF4-3EEECEE6D9B5}"/>
              </a:ext>
            </a:extLst>
          </p:cNvPr>
          <p:cNvPicPr>
            <a:picLocks noChangeAspect="1"/>
          </p:cNvPicPr>
          <p:nvPr/>
        </p:nvPicPr>
        <p:blipFill>
          <a:blip r:embed="rId2"/>
          <a:stretch>
            <a:fillRect/>
          </a:stretch>
        </p:blipFill>
        <p:spPr>
          <a:xfrm>
            <a:off x="6205408" y="1370830"/>
            <a:ext cx="5685180" cy="4207033"/>
          </a:xfrm>
          <a:prstGeom prst="rect">
            <a:avLst/>
          </a:prstGeom>
        </p:spPr>
      </p:pic>
    </p:spTree>
    <p:extLst>
      <p:ext uri="{BB962C8B-B14F-4D97-AF65-F5344CB8AC3E}">
        <p14:creationId xmlns:p14="http://schemas.microsoft.com/office/powerpoint/2010/main" val="174328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BD1358-B74D-204C-8A9C-AA6E83669CF8}"/>
              </a:ext>
            </a:extLst>
          </p:cNvPr>
          <p:cNvSpPr>
            <a:spLocks noGrp="1"/>
          </p:cNvSpPr>
          <p:nvPr>
            <p:ph type="title"/>
          </p:nvPr>
        </p:nvSpPr>
        <p:spPr>
          <a:xfrm>
            <a:off x="481295" y="1619530"/>
            <a:ext cx="5614705" cy="5036063"/>
          </a:xfrm>
        </p:spPr>
        <p:txBody>
          <a:bodyPr/>
          <a:lstStyle/>
          <a:p>
            <a:r>
              <a:rPr lang="af-ZA"/>
              <a:t>Er stellte auch seine Theorie der Bildung von Kugelblitzen dar und konnte sie künstlich erzeugen.</a:t>
            </a:r>
            <a:endParaRPr lang="ru-RU"/>
          </a:p>
        </p:txBody>
      </p:sp>
      <p:pic>
        <p:nvPicPr>
          <p:cNvPr id="4" name="Рисунок 4">
            <a:extLst>
              <a:ext uri="{FF2B5EF4-FFF2-40B4-BE49-F238E27FC236}">
                <a16:creationId xmlns:a16="http://schemas.microsoft.com/office/drawing/2014/main" id="{5B1674FD-6A50-9C49-A5FA-442285A9CEA0}"/>
              </a:ext>
            </a:extLst>
          </p:cNvPr>
          <p:cNvPicPr>
            <a:picLocks noGrp="1" noChangeAspect="1"/>
          </p:cNvPicPr>
          <p:nvPr>
            <p:ph idx="1"/>
          </p:nvPr>
        </p:nvPicPr>
        <p:blipFill>
          <a:blip r:embed="rId2"/>
          <a:stretch>
            <a:fillRect/>
          </a:stretch>
        </p:blipFill>
        <p:spPr>
          <a:xfrm>
            <a:off x="6096000" y="611983"/>
            <a:ext cx="5793299" cy="5793299"/>
          </a:xfrm>
        </p:spPr>
      </p:pic>
    </p:spTree>
    <p:extLst>
      <p:ext uri="{BB962C8B-B14F-4D97-AF65-F5344CB8AC3E}">
        <p14:creationId xmlns:p14="http://schemas.microsoft.com/office/powerpoint/2010/main" val="323657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74FB3C-528F-264F-8BD3-8129DDDA63E9}"/>
              </a:ext>
            </a:extLst>
          </p:cNvPr>
          <p:cNvSpPr>
            <a:spLocks noGrp="1"/>
          </p:cNvSpPr>
          <p:nvPr>
            <p:ph type="title"/>
          </p:nvPr>
        </p:nvSpPr>
        <p:spPr>
          <a:xfrm>
            <a:off x="419894" y="369234"/>
            <a:ext cx="5485608" cy="6119532"/>
          </a:xfrm>
        </p:spPr>
        <p:txBody>
          <a:bodyPr/>
          <a:lstStyle/>
          <a:p>
            <a:r>
              <a:rPr lang="af-ZA" sz="3600"/>
              <a:t>Tesla Tower - der erste drahtlose Telekommunikationsturm von Nikola Tesla für kommerzielle transatlantische Telefonie, Rundfunk und Demonstration der drahtlosen Energieübertragung</a:t>
            </a:r>
            <a:endParaRPr lang="ru-RU" sz="3600"/>
          </a:p>
        </p:txBody>
      </p:sp>
      <p:pic>
        <p:nvPicPr>
          <p:cNvPr id="4" name="Рисунок 4">
            <a:extLst>
              <a:ext uri="{FF2B5EF4-FFF2-40B4-BE49-F238E27FC236}">
                <a16:creationId xmlns:a16="http://schemas.microsoft.com/office/drawing/2014/main" id="{CCC65C66-15AD-A244-846B-9F0151E33782}"/>
              </a:ext>
            </a:extLst>
          </p:cNvPr>
          <p:cNvPicPr>
            <a:picLocks noGrp="1" noChangeAspect="1"/>
          </p:cNvPicPr>
          <p:nvPr>
            <p:ph idx="1"/>
          </p:nvPr>
        </p:nvPicPr>
        <p:blipFill>
          <a:blip r:embed="rId2"/>
          <a:stretch>
            <a:fillRect/>
          </a:stretch>
        </p:blipFill>
        <p:spPr>
          <a:xfrm>
            <a:off x="6131719" y="159064"/>
            <a:ext cx="6060281" cy="6539872"/>
          </a:xfrm>
        </p:spPr>
      </p:pic>
    </p:spTree>
    <p:extLst>
      <p:ext uri="{BB962C8B-B14F-4D97-AF65-F5344CB8AC3E}">
        <p14:creationId xmlns:p14="http://schemas.microsoft.com/office/powerpoint/2010/main" val="424143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3B1882-1BBE-774A-8744-54BE0165B044}"/>
              </a:ext>
            </a:extLst>
          </p:cNvPr>
          <p:cNvSpPr>
            <a:spLocks noGrp="1"/>
          </p:cNvSpPr>
          <p:nvPr>
            <p:ph type="title"/>
          </p:nvPr>
        </p:nvSpPr>
        <p:spPr>
          <a:xfrm>
            <a:off x="681831" y="940873"/>
            <a:ext cx="6616702" cy="5786157"/>
          </a:xfrm>
        </p:spPr>
        <p:txBody>
          <a:bodyPr/>
          <a:lstStyle/>
          <a:p>
            <a:r>
              <a:rPr lang="af-ZA" sz="3200"/>
              <a:t>Nikola Tesla starb am 7. Januar 1943.  Er leistete einen großen Beitrag zur Wissenschaft und schuf Wechselstrom.  Moderne Biographen sehen in Tesla "den Mann, der das 20. Jahrhundert erfunden hat" und den "Patron" der modernen Elektrizität.  Seine Persönlichkeit ist in viele Geheimnisse gehüllt.</a:t>
            </a:r>
            <a:endParaRPr lang="ru-RU" sz="3200"/>
          </a:p>
        </p:txBody>
      </p:sp>
      <p:pic>
        <p:nvPicPr>
          <p:cNvPr id="6" name="Рисунок 6">
            <a:extLst>
              <a:ext uri="{FF2B5EF4-FFF2-40B4-BE49-F238E27FC236}">
                <a16:creationId xmlns:a16="http://schemas.microsoft.com/office/drawing/2014/main" id="{BBD1008A-AF24-0B4B-BB36-827314CAB5E6}"/>
              </a:ext>
            </a:extLst>
          </p:cNvPr>
          <p:cNvPicPr>
            <a:picLocks noGrp="1" noChangeAspect="1"/>
          </p:cNvPicPr>
          <p:nvPr>
            <p:ph idx="1"/>
          </p:nvPr>
        </p:nvPicPr>
        <p:blipFill>
          <a:blip r:embed="rId2"/>
          <a:stretch>
            <a:fillRect/>
          </a:stretch>
        </p:blipFill>
        <p:spPr>
          <a:xfrm>
            <a:off x="7383851" y="452718"/>
            <a:ext cx="4474808" cy="5935497"/>
          </a:xfrm>
        </p:spPr>
      </p:pic>
    </p:spTree>
    <p:extLst>
      <p:ext uri="{BB962C8B-B14F-4D97-AF65-F5344CB8AC3E}">
        <p14:creationId xmlns:p14="http://schemas.microsoft.com/office/powerpoint/2010/main" val="2461533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11</Slides>
  <Notes>0</Notes>
  <HiddenSlides>0</HiddenSlide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Ион</vt:lpstr>
      <vt:lpstr>Никола Тесла</vt:lpstr>
      <vt:lpstr>Nikola Tesla war ein Erfinder,Physiker und Elektroingenieur.</vt:lpstr>
      <vt:lpstr>Er wurde am 10. Juli 1856 im Österreichischen Reich geboren.</vt:lpstr>
      <vt:lpstr>Nikola Tesla studierte an der Technischen Universität Graz.   Dort studierte er Elektrotechnik.</vt:lpstr>
      <vt:lpstr>Презентация PowerPoint</vt:lpstr>
      <vt:lpstr>Презентация PowerPoint</vt:lpstr>
      <vt:lpstr>Er stellte auch seine Theorie der Bildung von Kugelblitzen dar und konnte sie künstlich erzeugen.</vt:lpstr>
      <vt:lpstr>Tesla Tower - der erste drahtlose Telekommunikationsturm von Nikola Tesla für kommerzielle transatlantische Telefonie, Rundfunk und Demonstration der drahtlosen Energieübertragung</vt:lpstr>
      <vt:lpstr>Nikola Tesla starb am 7. Januar 1943.  Er leistete einen großen Beitrag zur Wissenschaft und schuf Wechselstrom.  Moderne Biographen sehen in Tesla "den Mann, der das 20. Jahrhundert erfunden hat" und den "Patron" der modernen Elektrizität.  Seine Persönlichkeit ist in viele Geheimnisse gehüllt.</vt:lpstr>
      <vt:lpstr>Die Maßeinheit der magnetischen Flussdichte (magnetische Induktion) ist nach dem Erfinder benannt.  Zu den zahlreichen Auszeichnungen des Wissenschaftlers zählen die Medaillen von E. Cresson, J. Scott und T. Edison.</vt:lpstr>
      <vt:lpstr>Список литературы: -Wikipedia.org -Pinterest.com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Никола Тесла</dc:title>
  <dc:creator>Неизвестный пользователь</dc:creator>
  <cp:lastModifiedBy>Неизвестный пользователь</cp:lastModifiedBy>
  <cp:revision>4</cp:revision>
  <dcterms:created xsi:type="dcterms:W3CDTF">2020-04-06T19:28:42Z</dcterms:created>
  <dcterms:modified xsi:type="dcterms:W3CDTF">2020-04-06T20:43:24Z</dcterms:modified>
</cp:coreProperties>
</file>