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D58DA-A578-4E02-8B65-E30230CC9EF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Лекция №3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Потенциал электрического поля</a:t>
            </a:r>
          </a:p>
          <a:p>
            <a:r>
              <a:rPr lang="ru-RU" dirty="0"/>
              <a:t>Электрический диполь</a:t>
            </a:r>
          </a:p>
          <a:p>
            <a:r>
              <a:rPr lang="ru-RU" dirty="0"/>
              <a:t>Условия на границе раздела двух диэлектрических сред</a:t>
            </a:r>
          </a:p>
          <a:p>
            <a:r>
              <a:rPr lang="ru-RU" dirty="0"/>
              <a:t>Сегнетоэлектрики</a:t>
            </a:r>
          </a:p>
          <a:p>
            <a:r>
              <a:rPr lang="ru-RU" dirty="0"/>
              <a:t>Проводники в электростатическом поле</a:t>
            </a:r>
          </a:p>
        </p:txBody>
      </p:sp>
    </p:spTree>
    <p:extLst>
      <p:ext uri="{BB962C8B-B14F-4D97-AF65-F5344CB8AC3E}">
        <p14:creationId xmlns:p14="http://schemas.microsoft.com/office/powerpoint/2010/main" val="20652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Потенциал электрического поля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7"/>
                <a:ext cx="4690864" cy="45262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𝛻𝜑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7"/>
                <a:ext cx="4690864" cy="45262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60" y="1556792"/>
            <a:ext cx="41814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797152"/>
            <a:ext cx="3514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61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21632 -0.2895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Электрический диполь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+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ru-RU" i="1" smtClean="0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3/3d/Dipole.gif/250px-Dipol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1" y="213285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7/Dipolo_en_campo_electrico_uniforme.png/300px-Dipolo_en_campo_electrico_unifor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2285"/>
            <a:ext cx="2857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7/77/Dipole_vector_plus_minus.svg/120px-Dipole_vector_plus_minus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53" y="4746043"/>
            <a:ext cx="1143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4937"/>
            <a:ext cx="3171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635896" y="4746043"/>
            <a:ext cx="288032" cy="3076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futurama - gipnozha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94653" y="6069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41441 -0.3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0486 0.2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44 0.15162 L 0.09444 0.015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32291 0.2310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на границе раздела двух диэлектрических сред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97" y="1556792"/>
            <a:ext cx="65341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2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035 0.3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Сегнетоэлектрики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upload.wikimedia.org/wikipedia/commons/thumb/f/f3/Ferroelectric_polarisation.svg/220px-Ferroelectric_polarisa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095500" cy="210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80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Проводники в электростатическом поле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881188"/>
            <a:ext cx="26860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2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233</TotalTime>
  <Words>116</Words>
  <Application>Microsoft Office PowerPoint</Application>
  <PresentationFormat>Экран (4:3)</PresentationFormat>
  <Paragraphs>27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Cambria</vt:lpstr>
      <vt:lpstr>Cambria Math</vt:lpstr>
      <vt:lpstr>Rockwell</vt:lpstr>
      <vt:lpstr>Wingdings 2</vt:lpstr>
      <vt:lpstr>Литейная</vt:lpstr>
      <vt:lpstr>Лекция №3</vt:lpstr>
      <vt:lpstr>План лекции</vt:lpstr>
      <vt:lpstr>Потенциал электрического поля</vt:lpstr>
      <vt:lpstr>Электрический диполь</vt:lpstr>
      <vt:lpstr>Условия на границе раздела двух диэлектрических сред</vt:lpstr>
      <vt:lpstr>Сегнетоэлектрики</vt:lpstr>
      <vt:lpstr>Проводники в электростатическом поле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№3</dc:title>
  <dc:creator>Илья</dc:creator>
  <cp:lastModifiedBy>Ilya</cp:lastModifiedBy>
  <cp:revision>19</cp:revision>
  <dcterms:created xsi:type="dcterms:W3CDTF">2012-02-29T12:55:30Z</dcterms:created>
  <dcterms:modified xsi:type="dcterms:W3CDTF">2023-06-27T05:54:12Z</dcterms:modified>
</cp:coreProperties>
</file>