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6F6"/>
    <a:srgbClr val="FCA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E28AE-3FE2-486F-B178-44C69B817A5B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8C5A1-EC53-4AD2-8EDE-DA97A4869A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089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8C5A1-EC53-4AD2-8EDE-DA97A4869ACD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0796-9237-4105-BD66-4FB0668DBDA3}" type="datetimeFigureOut">
              <a:rPr lang="ru-RU" smtClean="0"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78459-21CD-4606-A8E7-7BA3130748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8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Пищевые отношения рыб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Таким образом, мирные рыбы, способные питаться детритом и растительностью, выгодны в том отношении, что они используют эту пищу непосредственно на построение собственных тканей, т. е. конечного продукта, а не в качестве промежуточных продуктов, как например, </a:t>
            </a:r>
            <a:r>
              <a:rPr lang="ru-RU" sz="3200" b="1" dirty="0" err="1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бентосоядные</a:t>
            </a:r>
            <a:r>
              <a:rPr lang="ru-RU" sz="3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рыбы — бентос. </a:t>
            </a:r>
            <a:r>
              <a:rPr lang="ru-RU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br>
              <a:rPr lang="ru-RU" sz="3200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3200" b="1" dirty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  Заселение водоема рыбами, различающимися по характеру питания, способствует более полному использованию различных звеньев общей пищевой цепи и повышению продуктивности водоема в целом</a:t>
            </a:r>
            <a:endParaRPr lang="ru-RU" sz="32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Заселение водоема рыбами, различающимися по характеру питания, способствует более полному использованию различных звеньев общей пищевой цепи и повышению продуктивности водоема в целом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.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    В естественных водоемах изменения характера пищи в течение жизни рыбы обеспечивают расхождение в питании видов, имеющих даже близкие пищевые спектры (многие карповые), а внутри одного вида — у рыб разного возраста, размера, пола и т. д., благодаря чему ослабляется напряженность пищевых отношений. Однако это равновесие может быть нарушено в результате хозяйственной деятельности человека. Нарушение пищевых отношений вызывает изменение состава стада рыб (популяции).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больших водоемах результат сказывается медленнее, в малых — значительно скорее. При </a:t>
            </a:r>
            <a:r>
              <a:rPr lang="ru-RU" sz="2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перелове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одних видов их численность сокращается, но одновременно нередко усиленно развиваются другие виды. Перенаселение водоема ведет к уменьшению его продуктивности, так как сопровождается измельчанием рыбы и замедлением ее роста.  </a:t>
            </a:r>
            <a:b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  Учитывая, что основные закономерности пищевых отношений — и межвидовые и внутривидовые — в значительной степени определяют динамику численности и биомассы стада (популяции) рыб, в интересах рационального рыбного хозяйства важно воздействовать на них в нужном направлении.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 </a:t>
            </a:r>
            <a:r>
              <a:rPr lang="ru-RU" sz="35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рыбохозяйственном</a:t>
            </a:r>
            <a:r>
              <a:rPr lang="ru-RU" sz="3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освоении водоема товарным продуктом является рыба. Она — последнее звено преобразований органического вещества в водоеме. Цепь жизни в водоеме начинается с водорослей. Если расположить обитателей водоема в ряд по характеру их питания, то получим так называемую трофическую “пищевую цепь”, в которой каждое звено служит пищей следующего.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ищевые цеп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428604"/>
            <a:ext cx="7429552" cy="5857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0180"/>
          </a:xfrm>
        </p:spPr>
        <p:txBody>
          <a:bodyPr>
            <a:noAutofit/>
          </a:bodyPr>
          <a:lstStyle/>
          <a:p>
            <a:pPr lvl="0"/>
            <a:r>
              <a:rPr lang="ru-RU" sz="3200" b="1" dirty="0"/>
              <a:t>В общем виде эта цепь отражает </a:t>
            </a:r>
            <a:r>
              <a:rPr lang="ru-RU" sz="3200" b="1" dirty="0" smtClean="0"/>
              <a:t>пищевые </a:t>
            </a:r>
            <a:r>
              <a:rPr lang="ru-RU" sz="3200" b="1" dirty="0"/>
              <a:t>отношения трех больших групп гидробионтов: </a:t>
            </a:r>
            <a:r>
              <a:rPr lang="ru-RU" sz="3200" dirty="0"/>
              <a:t> </a:t>
            </a:r>
            <a:br>
              <a:rPr lang="ru-RU" sz="3200" dirty="0"/>
            </a:br>
            <a:r>
              <a:rPr lang="ru-RU" sz="3200" b="1" dirty="0"/>
              <a:t>водные растения  —&gt;  беспозвоночные (зоопланктон, зообентос, прибрежная фауна) —&gt; рыба </a:t>
            </a:r>
            <a:r>
              <a:rPr lang="ru-RU" sz="3200" dirty="0"/>
              <a:t> </a:t>
            </a:r>
            <a:br>
              <a:rPr lang="ru-RU" sz="3200" dirty="0"/>
            </a:br>
            <a:r>
              <a:rPr lang="ru-RU" sz="3200" b="1" dirty="0"/>
              <a:t>(первичная продукция)  —&gt; (промежуточная продукция)  —&gt; (конечная продукция</a:t>
            </a:r>
            <a:r>
              <a:rPr lang="ru-RU" sz="3200" b="1" dirty="0" smtClean="0"/>
              <a:t>)</a:t>
            </a:r>
            <a:endParaRPr lang="ru-RU" sz="3200" dirty="0"/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28860" y="4214818"/>
            <a:ext cx="4214842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Беспозвоночные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Содержимое 4" descr="B5LCAM5LVIZCA0J7VG6CAQDIJ7FCALM07BECAT0D5C9CA9V7T2JCAAX2G84CA5LBJBACAAUA1USCA6TXJFDCA3PCVK9CAG0CAFSCAKAJALLCABVCAAOCALN3D5WCAF98FDZCAIP8L22CAROS5A1CA69O2WM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28596" y="1357298"/>
            <a:ext cx="4000528" cy="5072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Содержимое 5" descr="TEBCAL0M3OGCA71FB5SCALXDJ4NCAZTH3ZACA96V710CAL91DHTCAD86F6LCAQBJR7VCA0EE5B3CAGCRCLBCAEBR9YDCA2SP72HCAQQ9CIJCAKP4LGLCAII4JEYCASZS53MCA6K60OGCAYCB44FCAW4D33X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714876" y="1357298"/>
            <a:ext cx="4071966" cy="50006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pPr lvl="0"/>
            <a:r>
              <a:rPr lang="ru-RU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 Детализация пищевых цепей зависит от конкретной задачи. Можно составить ее для каждого вида. У взрослых растительноядных рыб (белый толстолобик) эта цепь будет короткой: водоросли — рыба; у хищников — длинной: водоросли — зоопланктон — бентос — мелкая рыба — хищная рыба.  </a:t>
            </a:r>
            <a:br>
              <a:rPr lang="ru-RU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  При переходе с одного трофического уровня на другой теряется 80—90% энергии, а усваивается 10-20%. При удлинении пищевой цепи затраты энергии на получение конечной продукции (рыбы) многократно увеличиваются.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ru-RU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Это связано с тем, что в каждом звене пищевой цепи прирост живой массы ниже затрат пищи в 5—10 раз и более. На образование 1 кг зоопланктона затрачиваются десятки килограммов фитопланктона; хищные рыбы на прирост 1 кг массы потребляют 5—10 кг мелкой рыбы и т. д. В результате в длинных пищевых цепях значительны весовые потери. В коротких пищевых цепях, т. е. при выращивании рыб </a:t>
            </a:r>
            <a:r>
              <a:rPr lang="ru-RU" sz="32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детритоядных</a:t>
            </a:r>
            <a:r>
              <a:rPr lang="ru-RU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растительноядных или </a:t>
            </a:r>
            <a:r>
              <a:rPr lang="ru-RU" sz="32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планктоноядных</a:t>
            </a:r>
            <a:r>
              <a:rPr lang="ru-RU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конечный продукт — рыба — образуется быстрее и в большем количестве и продуктивность водоема увеличивается.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302</Words>
  <Application>Microsoft Office PowerPoint</Application>
  <PresentationFormat>Экран (4:3)</PresentationFormat>
  <Paragraphs>23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Пищевые отношения рыб</vt:lpstr>
      <vt:lpstr>При рыбохозяйственном освоении водоема товарным продуктом является рыба. Она — последнее звено преобразований органического вещества в водоеме. Цепь жизни в водоеме начинается с водорослей. Если расположить обитателей водоема в ряд по характеру их питания, то получим так называемую трофическую “пищевую цепь”, в которой каждое звено служит пищей следующего. </vt:lpstr>
      <vt:lpstr>Презентация PowerPoint</vt:lpstr>
      <vt:lpstr>В общем виде эта цепь отражает пищевые отношения трех больших групп гидробионтов:   водные растения  —&gt;  беспозвоночные (зоопланктон, зообентос, прибрежная фауна) —&gt; рыба   (первичная продукция)  —&gt; (промежуточная продукция)  —&gt; (конечная продукция)</vt:lpstr>
      <vt:lpstr>Презентация PowerPoint</vt:lpstr>
      <vt:lpstr>Беспозвоночные</vt:lpstr>
      <vt:lpstr>Презентация PowerPoint</vt:lpstr>
      <vt:lpstr>   Детализация пищевых цепей зависит от конкретной задачи. Можно составить ее для каждого вида. У взрослых растительноядных рыб (белый толстолобик) эта цепь будет короткой: водоросли — рыба; у хищников — длинной: водоросли — зоопланктон — бентос — мелкая рыба — хищная рыба.      При переходе с одного трофического уровня на другой теряется 80—90% энергии, а усваивается 10-20%. При удлинении пищевой цепи затраты энергии на получение конечной продукции (рыбы) многократно увеличиваются.</vt:lpstr>
      <vt:lpstr>Это связано с тем, что в каждом звене пищевой цепи прирост живой массы ниже затрат пищи в 5—10 раз и более. На образование 1 кг зоопланктона затрачиваются десятки килограммов фитопланктона; хищные рыбы на прирост 1 кг массы потребляют 5—10 кг мелкой рыбы и т. д. В результате в длинных пищевых цепях значительны весовые потери. В коротких пищевых цепях, т. е. при выращивании рыб детритоядных, растительноядных или планктоноядных, конечный продукт — рыба — образуется быстрее и в большем количестве и продуктивность водоема увеличивается.  </vt:lpstr>
      <vt:lpstr>Таким образом, мирные рыбы, способные питаться детритом и растительностью, выгодны в том отношении, что они используют эту пищу непосредственно на построение собственных тканей, т. е. конечного продукта, а не в качестве промежуточных продуктов, как например, бентосоядные рыбы — бентос.      Заселение водоема рыбами, различающимися по характеру питания, способствует более полному использованию различных звеньев общей пищевой цепи и повышению продуктивности водоема в целом</vt:lpstr>
      <vt:lpstr>Презентация PowerPoint</vt:lpstr>
      <vt:lpstr>Заселение водоема рыбами, различающимися по характеру питания, способствует более полному использованию различных звеньев общей пищевой цепи и повышению продуктивности водоема в целом.    В естественных водоемах изменения характера пищи в течение жизни рыбы обеспечивают расхождение в питании видов, имеющих даже близкие пищевые спектры (многие карповые), а внутри одного вида — у рыб разного возраста, размера, пола и т. д., благодаря чему ослабляется напряженность пищевых отношений. Однако это равновесие может быть нарушено в результате хозяйственной деятельности человека. Нарушение пищевых отношений вызывает изменение состава стада рыб (популяции).</vt:lpstr>
      <vt:lpstr>В больших водоемах результат сказывается медленнее, в малых — значительно скорее. При перелове одних видов их численность сокращается, но одновременно нередко усиленно развиваются другие виды. Перенаселение водоема ведет к уменьшению его продуктивности, так как сопровождается измельчанием рыбы и замедлением ее роста.      Учитывая, что основные закономерности пищевых отношений — и межвидовые и внутривидовые — в значительной степени определяют динамику численности и биомассы стада (популяции) рыб, в интересах рационального рыбного хозяйства важно воздействовать на них в нужном направлении.  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Пищевые отношения рыб</dc:title>
  <dc:creator>User</dc:creator>
  <cp:lastModifiedBy>LADA</cp:lastModifiedBy>
  <cp:revision>8</cp:revision>
  <dcterms:created xsi:type="dcterms:W3CDTF">2009-06-04T18:12:37Z</dcterms:created>
  <dcterms:modified xsi:type="dcterms:W3CDTF">2023-12-11T22:08:35Z</dcterms:modified>
</cp:coreProperties>
</file>