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C9DC06-F20E-4203-864E-D2A43BE95A1A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089187-D08B-4D62-B805-F18B23D633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2163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89187-D08B-4D62-B805-F18B23D633F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748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89187-D08B-4D62-B805-F18B23D633F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75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89187-D08B-4D62-B805-F18B23D633F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805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89187-D08B-4D62-B805-F18B23D633F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816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89187-D08B-4D62-B805-F18B23D633FD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70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E031AA8A-AAC0-4A28-8C93-4032E0F104D0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670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99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9503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2454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877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8586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918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533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490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395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747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713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35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777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66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383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364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1AA8A-AAC0-4A28-8C93-4032E0F104D0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3283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Лекция №</a:t>
            </a:r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5782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Лекции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Электростатика</a:t>
            </a:r>
            <a:endParaRPr lang="ru-RU" dirty="0"/>
          </a:p>
          <a:p>
            <a:r>
              <a:rPr lang="ru-RU" dirty="0"/>
              <a:t>Постоянное электрическое поле в </a:t>
            </a:r>
            <a:r>
              <a:rPr lang="ru-RU" dirty="0" smtClean="0"/>
              <a:t>вакууме</a:t>
            </a:r>
            <a:endParaRPr lang="ru-RU" dirty="0"/>
          </a:p>
          <a:p>
            <a:r>
              <a:rPr lang="ru-RU" dirty="0"/>
              <a:t>Электрический </a:t>
            </a:r>
            <a:r>
              <a:rPr lang="ru-RU" dirty="0" smtClean="0"/>
              <a:t>заряд</a:t>
            </a:r>
            <a:endParaRPr lang="ru-RU" dirty="0"/>
          </a:p>
          <a:p>
            <a:r>
              <a:rPr lang="ru-RU" dirty="0"/>
              <a:t>Закон сохранения электрического </a:t>
            </a:r>
            <a:r>
              <a:rPr lang="ru-RU" dirty="0" smtClean="0"/>
              <a:t>заряда</a:t>
            </a:r>
            <a:endParaRPr lang="ru-RU" dirty="0"/>
          </a:p>
          <a:p>
            <a:r>
              <a:rPr lang="ru-RU" dirty="0"/>
              <a:t>Взаимодействие </a:t>
            </a:r>
            <a:r>
              <a:rPr lang="ru-RU" dirty="0" smtClean="0"/>
              <a:t>зарядов</a:t>
            </a:r>
            <a:endParaRPr lang="ru-RU" dirty="0"/>
          </a:p>
          <a:p>
            <a:r>
              <a:rPr lang="ru-RU" dirty="0"/>
              <a:t>Закон </a:t>
            </a:r>
            <a:r>
              <a:rPr lang="ru-RU" dirty="0" smtClean="0"/>
              <a:t>Кулона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662374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Электростатика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3" y="1866507"/>
            <a:ext cx="3345746" cy="3924694"/>
          </a:xfrm>
        </p:spPr>
        <p:txBody>
          <a:bodyPr>
            <a:normAutofit/>
          </a:bodyPr>
          <a:lstStyle/>
          <a:p>
            <a:r>
              <a:rPr lang="ru-RU" dirty="0"/>
              <a:t>Электростатика — раздел учения об электричестве, изучающий взаимодействие неподвижных электрических зарядов.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6279" y="1740438"/>
            <a:ext cx="6392221" cy="2840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81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u"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Постоянное электрическое поле в </a:t>
            </a:r>
            <a:r>
              <a:rPr lang="ru-RU" dirty="0" smtClean="0"/>
              <a:t>вакууме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3655" y="1922460"/>
            <a:ext cx="7009453" cy="4787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7771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Электрический </a:t>
            </a:r>
            <a:r>
              <a:rPr lang="ru-RU" dirty="0" smtClean="0"/>
              <a:t>заряд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1998482"/>
            <a:ext cx="4854035" cy="3792719"/>
          </a:xfrm>
        </p:spPr>
        <p:txBody>
          <a:bodyPr/>
          <a:lstStyle/>
          <a:p>
            <a:r>
              <a:rPr lang="ru-RU" dirty="0" smtClean="0"/>
              <a:t>Электрический заряд </a:t>
            </a:r>
            <a:r>
              <a:rPr lang="ru-RU" dirty="0"/>
              <a:t>— это физическая скалярная величина, определяющая способность тел быть источником электромагнитных полей и принимать участие в электромагнитном взаимодействии.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5334" y="1998482"/>
            <a:ext cx="3528366" cy="350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0830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Закон сохранения электрического </a:t>
            </a:r>
            <a:r>
              <a:rPr lang="ru-RU" dirty="0" smtClean="0"/>
              <a:t>заряда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⋯+</m:t>
                    </m:r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𝑐𝑜𝑛𝑠𝑡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nary>
                      <m:nary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  <m:sup/>
                      <m:e>
                        <m: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𝑑𝑉</m:t>
                        </m:r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nary>
                      <m:naryPr>
                        <m:chr m:val="∮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  <m:sup/>
                      <m:e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</m:acc>
                        <m:acc>
                          <m:accPr>
                            <m:chr m:val="⃗"/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𝑑𝑆</m:t>
                            </m:r>
                          </m:e>
                        </m:acc>
                      </m:e>
                    </m:nary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𝜕𝜌</m:t>
                        </m:r>
                      </m:num>
                      <m:den>
                        <m: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div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</m:oMath>
                </a14:m>
                <a:r>
                  <a:rPr lang="en-US" dirty="0" smtClean="0"/>
                  <a:t>=0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231" t="-22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7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Взаимодействие </a:t>
            </a:r>
            <a:r>
              <a:rPr lang="ru-RU" dirty="0" smtClean="0"/>
              <a:t>зарядов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7714" y="2249487"/>
            <a:ext cx="3486947" cy="243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302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Закон </a:t>
            </a:r>
            <a:r>
              <a:rPr lang="ru-RU" dirty="0" smtClean="0"/>
              <a:t>Кулона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sub>
                        </m:sSub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acc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sub>
                        </m:sSub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0491" y="1504769"/>
            <a:ext cx="4369930" cy="3541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772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TC104033919[[fn=Контур]]</Template>
  <TotalTime>80</TotalTime>
  <Words>77</Words>
  <Application>Microsoft Office PowerPoint</Application>
  <PresentationFormat>Широкоэкранный</PresentationFormat>
  <Paragraphs>25</Paragraphs>
  <Slides>8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Cambria Math</vt:lpstr>
      <vt:lpstr>Trebuchet MS</vt:lpstr>
      <vt:lpstr>Tw Cen MT</vt:lpstr>
      <vt:lpstr>Контур</vt:lpstr>
      <vt:lpstr>Лекция №1</vt:lpstr>
      <vt:lpstr>План Лекции</vt:lpstr>
      <vt:lpstr>Электростатика</vt:lpstr>
      <vt:lpstr>Постоянное электрическое поле в вакууме</vt:lpstr>
      <vt:lpstr>Электрический заряд</vt:lpstr>
      <vt:lpstr>Закон сохранения электрического заряда</vt:lpstr>
      <vt:lpstr>Взаимодействие зарядов</vt:lpstr>
      <vt:lpstr>Закон Кулона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№1</dc:title>
  <dc:creator>Илья Севастьянов</dc:creator>
  <cp:lastModifiedBy>Илья Севастьянов</cp:lastModifiedBy>
  <cp:revision>10</cp:revision>
  <dcterms:created xsi:type="dcterms:W3CDTF">2014-02-12T16:34:35Z</dcterms:created>
  <dcterms:modified xsi:type="dcterms:W3CDTF">2014-02-26T02:29:35Z</dcterms:modified>
</cp:coreProperties>
</file>