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269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-91" y="-8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04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057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223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255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288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257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39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95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96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277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846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472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image" Target="../media/image1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4.wmf"/><Relationship Id="rId4" Type="http://schemas.openxmlformats.org/officeDocument/2006/relationships/image" Target="../media/image5.png"/><Relationship Id="rId9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11.wmf"/><Relationship Id="rId3" Type="http://schemas.openxmlformats.org/officeDocument/2006/relationships/image" Target="../media/image1.png"/><Relationship Id="rId7" Type="http://schemas.openxmlformats.org/officeDocument/2006/relationships/image" Target="../media/image8.wmf"/><Relationship Id="rId12" Type="http://schemas.openxmlformats.org/officeDocument/2006/relationships/oleObject" Target="../embeddings/oleObject8.bin"/><Relationship Id="rId1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5" Type="http://schemas.openxmlformats.org/officeDocument/2006/relationships/image" Target="../media/image12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9.wmf"/><Relationship Id="rId1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6857999"/>
          </a:xfrm>
        </p:spPr>
        <p:txBody>
          <a:bodyPr anchor="ctr"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Линейное программирование Графический метод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88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6857999"/>
          </a:xfrm>
        </p:spPr>
        <p:txBody>
          <a:bodyPr anchor="ctr"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19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4301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Графический метод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9585" y="1665797"/>
            <a:ext cx="1145027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Графический метод довольно прост и нагляден для решения задач ЛП с двумя переменными. Он основан на геометрическом представлении допустимых решений и ЦФ задачи. Каждое из неравенств задачи ЛП определяет на координатной плоскости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x1, x2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некоторую полуплоскость, а система неравенств в целом – пересечение соответствующих полуплоскостей.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Множество точек пересечения данных полуплоскостей называется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ОБЛАСТЬЮ ДОПУСТИМЫХ РЕШЕНИЙ (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ОДР). ОДР всегда представляет собой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ВЫПУКЛУЮ фигуру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т.е. обладающую следующим свойством: если две точки А и В принадлежат этой фигуре, то и весь отрезок АВ принадлежит ей. ОДР графически может быть представлена выпуклым многоугольником, неограниченной выпуклой многоугольной областью, отрезком,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лучем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одной точкой. В случае несовместности системы ограничений задачи  ОДР является пустым множеством.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73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300296"/>
            <a:ext cx="63742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Методика решения задач ЛП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графическим методом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9584" y="1829369"/>
            <a:ext cx="1145027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I. 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ограничениях задачи замените знаки неравенств на знаки точных равенств и постройте соответствующие прямые.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II. Найдите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заштрихуйте полуплоскости, разрешенные каждым из ограничений-неравенств задачи. Для этого подставьте в конкретное неравенство координаты какой-либо точки [например, (0;0)], и проверьте истинность полученного неравенства.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Если неравенство истинное, то надо заштриховать полуплоскость, содержащую данную точку; иначе (неравенство ложное) надо заштриховать полуплоскость, не содержащую данную точку.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Поскольку x1 и x2 должны быть неотрицательными, то их допустимые значения всегда будут находиться выше оси Оx1 и правее оси Оx2 , т.е. в I-м квадранте. Ограничения-равенства разрешают только те точки, которые лежат на соответствующей прямой, поэтому выделите на графике такие прямые.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74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300296"/>
            <a:ext cx="63742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Методика решения задач ЛП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графическим методом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9584" y="2090626"/>
            <a:ext cx="11450271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 III.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Определите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ОДР как часть плоскости, принадлежащую одновременно всем разрешенным областям, и выделите ее. При отсутствии ОДР задача не имеет решений, о чем сделайте соответствующий вывод.</a:t>
            </a:r>
          </a:p>
          <a:p>
            <a:pPr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	Если ОДР – не пустое множество, то определите координаты угловых точек. Определение координат сводится к решению системы соответствующих линейных уравнений.</a:t>
            </a:r>
          </a:p>
          <a:p>
            <a:pPr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V.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Подставьте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координаты угловых точек в уравнение для ЦФ и найдите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) значение целевой функции.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69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300296"/>
            <a:ext cx="63742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Методика решения задач ЛП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графическим методом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9584" y="2090626"/>
            <a:ext cx="11450271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Можно вместо перебора всех угловых точек (пункт IV, V) произвести следующие действия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IV.а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Провести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вектор, координатами которого служат коэффициенты в уравнении с целевой функцией. Сдвигать прямую перпендикулярную построенному вектору от начала по направлению вектора до момента, когда пересечение сдвигаемой прямой с ОДР будет составлять одну точку.</a:t>
            </a:r>
          </a:p>
          <a:p>
            <a:pPr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V.а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Координаты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найденной точки будут являться оптимальным планом, а если их подставить в уравнение целевой функции, то получим ее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) значение.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78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19979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22" name="Рисунок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4"/>
          <a:stretch>
            <a:fillRect/>
          </a:stretch>
        </p:blipFill>
        <p:spPr bwMode="auto">
          <a:xfrm>
            <a:off x="365759" y="1379913"/>
            <a:ext cx="5885411" cy="4981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5744627"/>
              </p:ext>
            </p:extLst>
          </p:nvPr>
        </p:nvGraphicFramePr>
        <p:xfrm>
          <a:off x="7005659" y="1753986"/>
          <a:ext cx="3270182" cy="42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2" name="Формула" r:id="rId5" imgW="1892300" imgH="241300" progId="Equation.3">
                  <p:embed/>
                </p:oleObj>
              </mc:Choice>
              <mc:Fallback>
                <p:oleObj name="Формула" r:id="rId5" imgW="1892300" imgH="241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5659" y="1753986"/>
                        <a:ext cx="3270182" cy="423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3722383"/>
              </p:ext>
            </p:extLst>
          </p:nvPr>
        </p:nvGraphicFramePr>
        <p:xfrm>
          <a:off x="7005659" y="2364211"/>
          <a:ext cx="4380397" cy="17422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3" name="Формула" r:id="rId7" imgW="2743200" imgH="1079500" progId="Equation.3">
                  <p:embed/>
                </p:oleObj>
              </mc:Choice>
              <mc:Fallback>
                <p:oleObj name="Формула" r:id="rId7" imgW="2743200" imgH="10795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5659" y="2364211"/>
                        <a:ext cx="4380397" cy="17422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7016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4158789"/>
              </p:ext>
            </p:extLst>
          </p:nvPr>
        </p:nvGraphicFramePr>
        <p:xfrm>
          <a:off x="6949440" y="4472247"/>
          <a:ext cx="4522124" cy="183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4" name="Формула" r:id="rId9" imgW="2692400" imgH="1079500" progId="Equation.3">
                  <p:embed/>
                </p:oleObj>
              </mc:Choice>
              <mc:Fallback>
                <p:oleObj name="Формула" r:id="rId9" imgW="2692400" imgH="10795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9440" y="4472247"/>
                        <a:ext cx="4522124" cy="18378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Прямая соединительная линия 14"/>
          <p:cNvCxnSpPr/>
          <p:nvPr/>
        </p:nvCxnSpPr>
        <p:spPr>
          <a:xfrm>
            <a:off x="6899564" y="4322621"/>
            <a:ext cx="46052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842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19979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7016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54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405" y="1725467"/>
            <a:ext cx="10436275" cy="4984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157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19979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7016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659225"/>
            <a:ext cx="112434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Найдем значение целевой функции в угловых точках, т.е. подставим их координаты в уравнение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3562405"/>
              </p:ext>
            </p:extLst>
          </p:nvPr>
        </p:nvGraphicFramePr>
        <p:xfrm>
          <a:off x="4863304" y="2205644"/>
          <a:ext cx="2465392" cy="471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2" name="Формула" r:id="rId4" imgW="1282700" imgH="241300" progId="Equation.3">
                  <p:embed/>
                </p:oleObj>
              </mc:Choice>
              <mc:Fallback>
                <p:oleObj name="Формула" r:id="rId4" imgW="1282700" imgH="2413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3304" y="2205644"/>
                        <a:ext cx="2465392" cy="4710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52400" y="8540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391427"/>
              </p:ext>
            </p:extLst>
          </p:nvPr>
        </p:nvGraphicFramePr>
        <p:xfrm>
          <a:off x="502243" y="2734888"/>
          <a:ext cx="5034261" cy="581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3" name="Формула" r:id="rId6" imgW="2120900" imgH="241300" progId="Equation.3">
                  <p:embed/>
                </p:oleObj>
              </mc:Choice>
              <mc:Fallback>
                <p:oleObj name="Формула" r:id="rId6" imgW="2120900" imgH="2413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243" y="2734888"/>
                        <a:ext cx="5034261" cy="5811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5888283"/>
              </p:ext>
            </p:extLst>
          </p:nvPr>
        </p:nvGraphicFramePr>
        <p:xfrm>
          <a:off x="502243" y="3228738"/>
          <a:ext cx="4943689" cy="581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4" name="Формула" r:id="rId8" imgW="2082800" imgH="241300" progId="Equation.3">
                  <p:embed/>
                </p:oleObj>
              </mc:Choice>
              <mc:Fallback>
                <p:oleObj name="Формула" r:id="rId8" imgW="2082800" imgH="241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243" y="3228738"/>
                        <a:ext cx="4943689" cy="5811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3108403"/>
              </p:ext>
            </p:extLst>
          </p:nvPr>
        </p:nvGraphicFramePr>
        <p:xfrm>
          <a:off x="502243" y="3722588"/>
          <a:ext cx="4981428" cy="581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5" name="Формула" r:id="rId10" imgW="2095500" imgH="241300" progId="Equation.3">
                  <p:embed/>
                </p:oleObj>
              </mc:Choice>
              <mc:Fallback>
                <p:oleObj name="Формула" r:id="rId10" imgW="2095500" imgH="241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243" y="3722588"/>
                        <a:ext cx="4981428" cy="5811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0538015"/>
              </p:ext>
            </p:extLst>
          </p:nvPr>
        </p:nvGraphicFramePr>
        <p:xfrm>
          <a:off x="502243" y="4282938"/>
          <a:ext cx="5381451" cy="581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6" name="Формула" r:id="rId12" imgW="2247900" imgH="241300" progId="Equation.3">
                  <p:embed/>
                </p:oleObj>
              </mc:Choice>
              <mc:Fallback>
                <p:oleObj name="Формула" r:id="rId12" imgW="2247900" imgH="241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243" y="4282938"/>
                        <a:ext cx="5381451" cy="5811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1260864"/>
              </p:ext>
            </p:extLst>
          </p:nvPr>
        </p:nvGraphicFramePr>
        <p:xfrm>
          <a:off x="502243" y="4810038"/>
          <a:ext cx="6430572" cy="11774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7" name="Формула" r:id="rId14" imgW="2705100" imgH="495300" progId="Equation.3">
                  <p:embed/>
                </p:oleObj>
              </mc:Choice>
              <mc:Fallback>
                <p:oleObj name="Формула" r:id="rId14" imgW="2705100" imgH="495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243" y="4810038"/>
                        <a:ext cx="6430572" cy="11774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191334"/>
              </p:ext>
            </p:extLst>
          </p:nvPr>
        </p:nvGraphicFramePr>
        <p:xfrm>
          <a:off x="502244" y="6003588"/>
          <a:ext cx="5305976" cy="581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8" name="Формула" r:id="rId16" imgW="2235200" imgH="241300" progId="Equation.3">
                  <p:embed/>
                </p:oleObj>
              </mc:Choice>
              <mc:Fallback>
                <p:oleObj name="Формула" r:id="rId16" imgW="2235200" imgH="241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244" y="6003588"/>
                        <a:ext cx="5305976" cy="5811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0" y="7016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0" y="9461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13"/>
          <p:cNvSpPr>
            <a:spLocks noChangeArrowheads="1"/>
          </p:cNvSpPr>
          <p:nvPr/>
        </p:nvSpPr>
        <p:spPr bwMode="auto">
          <a:xfrm>
            <a:off x="0" y="11906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0" y="14351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5"/>
          <p:cNvSpPr>
            <a:spLocks noChangeArrowheads="1"/>
          </p:cNvSpPr>
          <p:nvPr/>
        </p:nvSpPr>
        <p:spPr bwMode="auto">
          <a:xfrm>
            <a:off x="0" y="1930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16"/>
          <p:cNvSpPr>
            <a:spLocks noChangeArrowheads="1"/>
          </p:cNvSpPr>
          <p:nvPr/>
        </p:nvSpPr>
        <p:spPr bwMode="auto">
          <a:xfrm>
            <a:off x="0" y="21748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483747" y="4208610"/>
            <a:ext cx="43029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Е – это точка максимума ЦФ.</a:t>
            </a:r>
          </a:p>
        </p:txBody>
      </p:sp>
    </p:spTree>
    <p:extLst>
      <p:ext uri="{BB962C8B-B14F-4D97-AF65-F5344CB8AC3E}">
        <p14:creationId xmlns:p14="http://schemas.microsoft.com/office/powerpoint/2010/main" val="49625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19123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7016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02242" y="2857646"/>
            <a:ext cx="11284477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Таким образом, наилучшим режимом работы фирмы является ежесуточное производство краски 1-го вида в объеме 3 1/3 т и краски 2-го вида в объеме 1 1/3 т. Доход от продажи красок составит 12 2/3 тыс. руб. в сутки.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52400" y="8540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0" y="7016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0" y="9461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13"/>
          <p:cNvSpPr>
            <a:spLocks noChangeArrowheads="1"/>
          </p:cNvSpPr>
          <p:nvPr/>
        </p:nvSpPr>
        <p:spPr bwMode="auto">
          <a:xfrm>
            <a:off x="0" y="11906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0" y="14351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5"/>
          <p:cNvSpPr>
            <a:spLocks noChangeArrowheads="1"/>
          </p:cNvSpPr>
          <p:nvPr/>
        </p:nvSpPr>
        <p:spPr bwMode="auto">
          <a:xfrm>
            <a:off x="0" y="1930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16"/>
          <p:cNvSpPr>
            <a:spLocks noChangeArrowheads="1"/>
          </p:cNvSpPr>
          <p:nvPr/>
        </p:nvSpPr>
        <p:spPr bwMode="auto">
          <a:xfrm>
            <a:off x="0" y="21748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87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470</Words>
  <Application>Microsoft Office PowerPoint</Application>
  <PresentationFormat>Произвольный</PresentationFormat>
  <Paragraphs>32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Microsoft Equation 3.0</vt:lpstr>
      <vt:lpstr>Линейное программирование Графический метод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игр.  Смешанные стратегии</dc:title>
  <dc:creator>Шорохов Игорь Романович</dc:creator>
  <cp:lastModifiedBy>Игорь Шорохов</cp:lastModifiedBy>
  <cp:revision>28</cp:revision>
  <dcterms:created xsi:type="dcterms:W3CDTF">2023-12-22T05:51:51Z</dcterms:created>
  <dcterms:modified xsi:type="dcterms:W3CDTF">2024-02-04T15:34:03Z</dcterms:modified>
</cp:coreProperties>
</file>