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33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2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81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1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10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57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847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91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8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74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0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1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80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2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34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8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083E70-D536-4906-80BE-5A5DF9FD4EF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39EB11-31F9-4DD2-B1A7-50E8DD70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1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Реферат на тему: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«Политическая культура, её составные элементы, типы политической культуры».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 студент группы ИЗу-1-22</a:t>
            </a:r>
          </a:p>
          <a:p>
            <a:r>
              <a:rPr lang="ru-RU" dirty="0"/>
              <a:t>Насырова Сабина </a:t>
            </a:r>
            <a:r>
              <a:rPr lang="ru-RU" dirty="0" err="1"/>
              <a:t>Наиловна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7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945" y="960582"/>
            <a:ext cx="10270837" cy="5172364"/>
          </a:xfrm>
        </p:spPr>
        <p:txBody>
          <a:bodyPr>
            <a:normAutofit/>
          </a:bodyPr>
          <a:lstStyle/>
          <a:p>
            <a:r>
              <a:rPr lang="ru-RU" dirty="0"/>
              <a:t>Политическая традиция — важнейший элемент хранения, воспроизводства, передачи и закрепления социально-политического опыта и политических ценностей, способ реализации устойчивых политических отношений. Целесообразные формы и способы политической деятельности, правила, образцы политического взаимодействия людей, реальные политические отношения, регулярно повторяясь, приобретают традиционный характер. Традиции любой политической культуры — это прежде всего процессы трансляции от поколения к поколению устоявшихся образцов поведения, представлений, идей и одновременно сами эти образцы, представления, идеи.</a:t>
            </a:r>
          </a:p>
          <a:p>
            <a:r>
              <a:rPr lang="ru-RU" dirty="0"/>
              <a:t>Содержание традиций составляют политические установки, ценности, нормы поведения, обычаи, обряды, ритуалы с соответствующей символикой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9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456" y="960582"/>
            <a:ext cx="9601196" cy="471208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Традиции выступают как наиболее устойчивая, стереотипная часть политической культуры. Они фиксируют накопленный политический опыт в виде формализованных образцов действий и представлений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Весьма </a:t>
            </a:r>
            <a:r>
              <a:rPr lang="ru-RU" dirty="0"/>
              <a:t>важными средствами политической культуры являются:</a:t>
            </a:r>
          </a:p>
          <a:p>
            <a:r>
              <a:rPr lang="ru-RU" dirty="0"/>
              <a:t>-          ритуал, устанавливающий определенные правила поведения;</a:t>
            </a:r>
          </a:p>
          <a:p>
            <a:r>
              <a:rPr lang="ru-RU" dirty="0"/>
              <a:t>-          система политических символов, способствующая четкой ориентации политических действий больших групп людей.</a:t>
            </a:r>
          </a:p>
          <a:p>
            <a:r>
              <a:rPr lang="ru-RU" dirty="0"/>
              <a:t>Политический символ — это знак, выполняющий коммуникативную и интегративную функции между индивидами и властью. По сути, политическая культура — это система организованных, символов. К политическим символам можно отнести флаг, герб и гимн государства, лозунги, памятные даты, политические ритуалы (демонстрации, митинги)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4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Субъекты политической 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 определенной долей условности субъекты политической культуры можно классифицировать на две группы. Первая - социальные (первичные) субъекты, среди которых в свою очередь выделяют персонифицированные и групповые. Вторая группа субъектов - институциональные (вторичные), то есть организации, объединения, которые создают </a:t>
            </a:r>
            <a:r>
              <a:rPr lang="ru-RU" dirty="0" smtClean="0"/>
              <a:t>люди </a:t>
            </a:r>
            <a:r>
              <a:rPr lang="ru-RU" dirty="0"/>
              <a:t>для наиболее эффективной </a:t>
            </a:r>
            <a:r>
              <a:rPr lang="ru-RU" dirty="0" smtClean="0"/>
              <a:t>деятельности.</a:t>
            </a:r>
          </a:p>
          <a:p>
            <a:r>
              <a:rPr lang="ru-RU" dirty="0"/>
              <a:t>1)      Социальные субъекты.</a:t>
            </a:r>
          </a:p>
          <a:p>
            <a:r>
              <a:rPr lang="ru-RU" dirty="0"/>
              <a:t>Первую группу составляют персонифицированные субъекты: отдельные люди; деятели; лидеры; вожди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2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148387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/>
              <a:t>Вторую группу социальных субъектов политической культуры составляют групповые </a:t>
            </a:r>
            <a:r>
              <a:rPr lang="ru-RU" sz="3100" dirty="0" err="1"/>
              <a:t>акторы</a:t>
            </a:r>
            <a:r>
              <a:rPr lang="ru-RU" sz="3100" dirty="0"/>
              <a:t>. Они условно делятся на квазигруппы и социальные группы.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Квазигруппы </a:t>
            </a:r>
            <a:r>
              <a:rPr lang="ru-RU" dirty="0"/>
              <a:t>- аморфные образования, как правило, существующие временно. В них существует крайне слабая структура, незначительный социальный контроль. Выделяют несколько видов квазигрупп: категория; аудитория; толпа; социальные круги.</a:t>
            </a:r>
          </a:p>
          <a:p>
            <a:r>
              <a:rPr lang="ru-RU" dirty="0"/>
              <a:t>Категория - совокупность людей, обладающих определенными чертами. Например, студенты или ветераны. Несмотря на аморфность, представители категории могут по особому проявлять себя в политике (недаром говорят, например, «молодежная субкультура»).</a:t>
            </a:r>
          </a:p>
          <a:p>
            <a:r>
              <a:rPr lang="ru-RU" dirty="0"/>
              <a:t>Аудитория - социологи под аудиторией понимают социальную общность людей, главным отличительным признаком которой является одностороннее взаимодействие с носителем информации. </a:t>
            </a:r>
          </a:p>
        </p:txBody>
      </p:sp>
    </p:spTree>
    <p:extLst>
      <p:ext uri="{BB962C8B-B14F-4D97-AF65-F5344CB8AC3E}">
        <p14:creationId xmlns:p14="http://schemas.microsoft.com/office/powerpoint/2010/main" val="2144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33311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Главными чертами социальных групп будут: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устойчивые </a:t>
            </a:r>
            <a:r>
              <a:rPr lang="ru-RU" dirty="0"/>
              <a:t>социальные взаимосвязи;</a:t>
            </a:r>
          </a:p>
          <a:p>
            <a:r>
              <a:rPr lang="ru-RU" dirty="0" smtClean="0"/>
              <a:t>развитый </a:t>
            </a:r>
            <a:r>
              <a:rPr lang="ru-RU" dirty="0"/>
              <a:t>социальный контроль;</a:t>
            </a:r>
          </a:p>
          <a:p>
            <a:r>
              <a:rPr lang="ru-RU" dirty="0" smtClean="0"/>
              <a:t>продолжительность </a:t>
            </a:r>
            <a:r>
              <a:rPr lang="ru-RU" dirty="0"/>
              <a:t>существования;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единой </a:t>
            </a:r>
            <a:r>
              <a:rPr lang="ru-RU" dirty="0" err="1"/>
              <a:t>общегрупповой</a:t>
            </a:r>
            <a:r>
              <a:rPr lang="ru-RU" dirty="0"/>
              <a:t> цели или системы ценностей.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7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Политическая культура — важнейший фактор формирования стабильной и эффективной системы управления обществом. Её составные элементы отражают внутренний мир граждан и их отношение к власти. Различные типы политической культуры определяют характер взаимодействия между государством и населением. Изучение этой темы способствует развитию демократических процессов и укреплению гражданского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7357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0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Политическая культура является важнейшим аспектом функционирования и развития политической системы общества. Она отражает совокупность ценностей, убеждений, норм и представлений граждан о политике, власти и государстве. Изучение политической культуры позволяет понять особенности политического поведения населения, уровень демократичности и стабильности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9256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Политическая культура включает в себя несколько ключевых элементов: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Ценности и убеждения: основные идеи о том, что такое хорошо и плохо в политике, какие ценности должны преобладать в обществе.</a:t>
            </a:r>
          </a:p>
          <a:p>
            <a:r>
              <a:rPr lang="ru-RU" dirty="0"/>
              <a:t>Нормы поведения: правила и стандарты поведения граждан в отношении власти, выборных институтов и других участников политики.</a:t>
            </a:r>
          </a:p>
          <a:p>
            <a:r>
              <a:rPr lang="ru-RU" dirty="0"/>
              <a:t>Знания: информация о политических институтах, процедурах принятия решений, правах и обязанностях граждан.</a:t>
            </a:r>
          </a:p>
          <a:p>
            <a:r>
              <a:rPr lang="ru-RU" dirty="0"/>
              <a:t>Эмоции и установки: отношение к власти, доверие или недоверие к институтам, уровень патриотизма.</a:t>
            </a:r>
          </a:p>
        </p:txBody>
      </p:sp>
    </p:spTree>
    <p:extLst>
      <p:ext uri="{BB962C8B-B14F-4D97-AF65-F5344CB8AC3E}">
        <p14:creationId xmlns:p14="http://schemas.microsoft.com/office/powerpoint/2010/main" val="42611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805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На основе анализа различных обществ выделяют несколько типов политической культуры: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528" y="2843258"/>
            <a:ext cx="5613111" cy="3455941"/>
          </a:xfrm>
        </p:spPr>
        <p:txBody>
          <a:bodyPr/>
          <a:lstStyle/>
          <a:p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Парадигмальная</a:t>
            </a:r>
            <a:r>
              <a:rPr lang="ru-RU" dirty="0"/>
              <a:t> (или патриархальная): характеризуется низким уровнем участия граждан в политике, доминированием авторитарных ценностей. В такой культуре люди склонны доверять власти без особого участия в управлении.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874" y="2689513"/>
            <a:ext cx="3507795" cy="26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928" y="1069878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Подданническая</a:t>
            </a:r>
            <a:r>
              <a:rPr lang="ru-RU" dirty="0"/>
              <a:t>: граждане воспринимают участие в политике как обязанность или долг, но не проявляют активной инициативы. Власть воспринимается как нечто внешнее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Для подданнической культуры характерны: отсутствие интереса личности к политической жизни, приверженность личности сложившимся политическим институтам, пассивное подчинение личности требованиям власти.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3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977514"/>
            <a:ext cx="9601196" cy="3318936"/>
          </a:xfrm>
        </p:spPr>
        <p:txBody>
          <a:bodyPr/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Гражданская </a:t>
            </a:r>
            <a:r>
              <a:rPr lang="ru-RU" dirty="0"/>
              <a:t>(или активистская): характеризуется высоким уровнем участия граждан в политической жизни, развитием демократических ценностей и уважением к правам человека.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832" y="2983346"/>
            <a:ext cx="5203845" cy="208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99186"/>
            <a:ext cx="9601196" cy="3733031"/>
          </a:xfrm>
        </p:spPr>
        <p:txBody>
          <a:bodyPr/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Тоталитарная</a:t>
            </a:r>
            <a:r>
              <a:rPr lang="ru-RU" dirty="0"/>
              <a:t>: доминирует идеология единой линии, подавление оппозиции, низкий уровень личной свободы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Тоталитари́зм</a:t>
            </a:r>
            <a:r>
              <a:rPr lang="ru-RU" dirty="0"/>
              <a:t> в политологии — форма отношения общества и власти, при которой политическая власть стремится к полному (тотальному) контролю людей и общества, ставя задачу полностью контролировать все аспекты человеческой жизни. Проявления оппозиции в любой форме пресекаются или подавляются государством.</a:t>
            </a:r>
          </a:p>
        </p:txBody>
      </p:sp>
    </p:spTree>
    <p:extLst>
      <p:ext uri="{BB962C8B-B14F-4D97-AF65-F5344CB8AC3E}">
        <p14:creationId xmlns:p14="http://schemas.microsoft.com/office/powerpoint/2010/main" val="39535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94206"/>
            <a:ext cx="9601196" cy="809722"/>
          </a:xfrm>
        </p:spPr>
        <p:txBody>
          <a:bodyPr/>
          <a:lstStyle/>
          <a:p>
            <a:r>
              <a:rPr lang="ru-RU" dirty="0" smtClean="0"/>
              <a:t>Политическое сознание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818" y="1403928"/>
            <a:ext cx="10464800" cy="447194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Политическое сознание предстает как осознанное, осмысленное через призму социально-политических потребностей политическое знание, которое являет собой его рациональную составляющую. Однако содержание политического сознания не ограничивается лишь знанием как рациональным моментом, а включает в себя продукты чувственного отражения. Вместе с тем не всякое знание способно стать элементом сознания субъектов: ведь для них необходимо лишь такое знание, которое служит целям преобразования или сохранения структуры наличной политической системы. Возникая вместе с появлением политических институтов, политическое сознание выражает интересы тех или иных социальных слоев. При наличии традиционных институтов (этнических, региональных, религиозных) политическое сознание подвержено их сильному влиянию, оценка с точки зрения политики переплетается с оценкой с позиций защиты интересов клана, племени, религиозной общины, а нередко и вытесняется ею.</a:t>
            </a:r>
          </a:p>
          <a:p>
            <a:r>
              <a:rPr lang="ru-RU" dirty="0"/>
              <a:t>На политическое сознание влияют и факторы глобального порядка. Политическое сознание оказывает большое влияние на экономические, правовые, моральные, эстетические воззрения особенно в плане определения их социальной направленности. Вместе с тем политическое сознание испытывает на себе воздействие таких духовных факторов, как господствующий стиль мышления, интеллектуальные традиции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4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Традиция, опыт, национальный характер, миф и религия в политической культуре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Различные элементы политической культуры обладают неодинаковой степенью устойчивости и функциональной значимости и при этом находятся в определенном соподчинении. Политическая культура является составной частью общественно-исторической почвы, в состав которой входят традиция, национальное наследие, геополитический фактор, исторически сформированная социальная и этническая структура, вероисповедание и т.д.</a:t>
            </a:r>
          </a:p>
        </p:txBody>
      </p:sp>
    </p:spTree>
    <p:extLst>
      <p:ext uri="{BB962C8B-B14F-4D97-AF65-F5344CB8AC3E}">
        <p14:creationId xmlns:p14="http://schemas.microsoft.com/office/powerpoint/2010/main" val="14033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1043</Words>
  <Application>Microsoft Office PowerPoint</Application>
  <PresentationFormat>Широкоэкранный</PresentationFormat>
  <Paragraphs>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Garamond</vt:lpstr>
      <vt:lpstr>Натуральные материалы</vt:lpstr>
      <vt:lpstr>Реферат на тему:  «Политическая культура, её составные элементы, типы политической культуры».</vt:lpstr>
      <vt:lpstr>Введение</vt:lpstr>
      <vt:lpstr>Политическая культура включает в себя несколько ключевых элементов:</vt:lpstr>
      <vt:lpstr>На основе анализа различных обществ выделяют несколько типов политической культуры:</vt:lpstr>
      <vt:lpstr>Презентация PowerPoint</vt:lpstr>
      <vt:lpstr>Презентация PowerPoint</vt:lpstr>
      <vt:lpstr>Презентация PowerPoint</vt:lpstr>
      <vt:lpstr>Политическое сознание</vt:lpstr>
      <vt:lpstr>Традиция, опыт, национальный характер, миф и религия в политической культуре</vt:lpstr>
      <vt:lpstr>Презентация PowerPoint</vt:lpstr>
      <vt:lpstr>Презентация PowerPoint</vt:lpstr>
      <vt:lpstr>Субъекты политической культуры</vt:lpstr>
      <vt:lpstr>Вторую группу социальных субъектов политической культуры составляют групповые акторы. Они условно делятся на квазигруппы и социальные группы. </vt:lpstr>
      <vt:lpstr>Главными чертами социальных групп будут: 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Реферат на тему:  «Политическая культура, её составные элементы, типы политической культуры».</dc:title>
  <dc:creator>Admin</dc:creator>
  <cp:lastModifiedBy>Admin</cp:lastModifiedBy>
  <cp:revision>4</cp:revision>
  <dcterms:created xsi:type="dcterms:W3CDTF">2025-05-26T20:15:41Z</dcterms:created>
  <dcterms:modified xsi:type="dcterms:W3CDTF">2025-05-26T20:46:15Z</dcterms:modified>
</cp:coreProperties>
</file>