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26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8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Линейное программирование Симплекс метод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66255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Алгоритм решения задач ЛП 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имплекс методом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4" y="2090626"/>
            <a:ext cx="1145027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1. Вводятся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переменные, позволяющие систему неравенств превратить в систему уравнений. (Ограничение-неравенство исходной задачи ЛП, имеющее вид «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», можно преобразовать в ограничение-равенство добавлением к его левой части некоторой новой неотрицательной переменной, а ограничение-неравенство вида «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≥ »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ограничение равенство вычитанием из его левой части неотрицательной переменной. Переменные, вводимые для преобразования ограничений-неравенств в ограничения – равенства называют дополнительными. Их число равно числу преобразуемых неравенств.)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2. Выбирается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переменная (рабочая переменная) входящая в целевую функцию с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коэффициентом (Уничтожать переменные целесообразно, начиная с самой «неподходящей для итогового вида», таким образом, выбирается переменная, входящая в уравнение с целевой функцией, которую уничтожим в первую очередь).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3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66255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Алгоритм решения задач ЛП 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имплекс методом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4" y="2090626"/>
            <a:ext cx="1145027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3. Сравниваются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частные от деления свободных членов на коэффициенты при этой переменной и выбирается строка с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&gt; 0 частным от деления (рабочее уравнение). (Выбирается уравнение, в котором рабочая переменная имеет «наибольший вес» относительно других переменных).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4. Рабочее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уравнение нормируется (т.е. делится на коэффициент перед рабочей переменной), из остальных строк исключаем рабочую переменную методом Гаусса. (Проведение данной операции обусловлено необходимостью исключить возможность проявления уже исключенной из уравнения с целевой функцией переменной в дальнейшем при последующих преобразованиях.)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5. Проверяется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существуют ли положительные коэффициенты перед переменными в уравнении с целевой функцией: если да, то возвращаются к пункту 2, если нет, то решение закончено.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9584" y="577295"/>
            <a:ext cx="1997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4" y="1841251"/>
            <a:ext cx="11450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Введем свободные переменные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для того, чтобы систему неравенств превратить в систему уравнений.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974635"/>
              </p:ext>
            </p:extLst>
          </p:nvPr>
        </p:nvGraphicFramePr>
        <p:xfrm>
          <a:off x="4538749" y="3009214"/>
          <a:ext cx="2693324" cy="2677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Формула" r:id="rId4" imgW="1371600" imgH="1358900" progId="Equation.3">
                  <p:embed/>
                </p:oleObj>
              </mc:Choice>
              <mc:Fallback>
                <p:oleObj name="Формула" r:id="rId4" imgW="1371600" imgH="1358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749" y="3009214"/>
                        <a:ext cx="2693324" cy="26777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2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997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5" y="2007505"/>
            <a:ext cx="7028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Выбираем переменную, входящую в целевую функцию с максимальным коэффициентом, это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Сравниваем частные от деления свободных членов на коэффициенты при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6; 4; -1; +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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Выбираем строку с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&gt; 0 частным от деления и нормируем ее, из остальных строк исключаем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методом Гаусса.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220863"/>
              </p:ext>
            </p:extLst>
          </p:nvPr>
        </p:nvGraphicFramePr>
        <p:xfrm>
          <a:off x="7808422" y="2011679"/>
          <a:ext cx="2859578" cy="4386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Формула" r:id="rId4" imgW="1562100" imgH="2400300" progId="Equation.3">
                  <p:embed/>
                </p:oleObj>
              </mc:Choice>
              <mc:Fallback>
                <p:oleObj name="Формула" r:id="rId4" imgW="1562100" imgH="2400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8422" y="2011679"/>
                        <a:ext cx="2859578" cy="43862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61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997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5" y="2007505"/>
            <a:ext cx="7028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Выбираем переменную, входящую в целевую функцию с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коэффициентом, это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Сравниваем частные от деления свободных членов на коэффициенты при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4/3; 8; 10/3; 2. Выбираем строку с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&gt; 0 частным от деления и нормируем ее, из остальных строк исключаем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методом Гаусса.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107945"/>
              </p:ext>
            </p:extLst>
          </p:nvPr>
        </p:nvGraphicFramePr>
        <p:xfrm>
          <a:off x="7826841" y="2007505"/>
          <a:ext cx="3495093" cy="4422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Формула" r:id="rId4" imgW="1714500" imgH="2171700" progId="Equation.3">
                  <p:embed/>
                </p:oleObj>
              </mc:Choice>
              <mc:Fallback>
                <p:oleObj name="Формула" r:id="rId4" imgW="1714500" imgH="2171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841" y="2007505"/>
                        <a:ext cx="3495093" cy="4422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8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912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4" y="2190380"/>
            <a:ext cx="113171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 как все коэффициенты перед переменными в уравнении с целевой функцией &lt; 0, то решение законченно.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силу не отрицательности переменных из уравнения, содержащего целевую функцию следует, что она достигает максимального значения,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случае, когда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0 и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0, в этом случае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616059"/>
              </p:ext>
            </p:extLst>
          </p:nvPr>
        </p:nvGraphicFramePr>
        <p:xfrm>
          <a:off x="7126084" y="4035466"/>
          <a:ext cx="1386148" cy="118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Формула" r:id="rId4" imgW="533169" imgH="457002" progId="Equation.3">
                  <p:embed/>
                </p:oleObj>
              </mc:Choice>
              <mc:Fallback>
                <p:oleObj name="Формула" r:id="rId4" imgW="533169" imgH="45700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084" y="4035466"/>
                        <a:ext cx="1386148" cy="11881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41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469</Words>
  <Application>Microsoft Office PowerPoint</Application>
  <PresentationFormat>Произвольный</PresentationFormat>
  <Paragraphs>22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Microsoft Equation 3.0</vt:lpstr>
      <vt:lpstr>Линейное программирование Симплекс метод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28</cp:revision>
  <dcterms:created xsi:type="dcterms:W3CDTF">2023-12-22T05:51:51Z</dcterms:created>
  <dcterms:modified xsi:type="dcterms:W3CDTF">2024-02-04T15:42:56Z</dcterms:modified>
</cp:coreProperties>
</file>