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9" r:id="rId1"/>
  </p:sldMasterIdLst>
  <p:sldIdLst>
    <p:sldId id="281" r:id="rId2"/>
    <p:sldId id="272" r:id="rId3"/>
    <p:sldId id="279" r:id="rId4"/>
    <p:sldId id="28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19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F658583-18D2-45F0-996D-7A957D2B5942}"/>
              </a:ext>
            </a:extLst>
          </p:cNvPr>
          <p:cNvSpPr txBox="1">
            <a:spLocks/>
          </p:cNvSpPr>
          <p:nvPr/>
        </p:nvSpPr>
        <p:spPr>
          <a:xfrm>
            <a:off x="2398276" y="741388"/>
            <a:ext cx="7766936" cy="1646302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МИНИСТЕРСТВО ОБРАЗОВАНИЯ И НАУКИ РОССИЙСКОЙ ФЕДЕРАЦИИ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высшего образования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«КАЗАНСКИЙ ГОСУДАРСТВЕННЫЙ ЭНЕРГЕТИЧЕСКИЙ УНИВЕРСИТЕТ»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0ADF5C8-71BE-4B6A-A55A-F62995DAEB5A}"/>
              </a:ext>
            </a:extLst>
          </p:cNvPr>
          <p:cNvSpPr txBox="1">
            <a:spLocks/>
          </p:cNvSpPr>
          <p:nvPr/>
        </p:nvSpPr>
        <p:spPr>
          <a:xfrm>
            <a:off x="3017389" y="2490394"/>
            <a:ext cx="6431411" cy="234277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Контрольная работа по дисциплине: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Марикультура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000" b="1" i="0" u="none" strike="noStrike" kern="1200" cap="none" spc="0" normalizeH="0" baseline="0" noProof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Тема</a:t>
            </a: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Особенности</a:t>
            </a:r>
            <a:r>
              <a:rPr kumimoji="0" lang="ru-RU" sz="2000" b="1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разведения креветок</a:t>
            </a:r>
            <a:endParaRPr kumimoji="0" lang="ru-RU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F62CC13-8FBF-4993-A6A1-A92B7EFA0C65}"/>
              </a:ext>
            </a:extLst>
          </p:cNvPr>
          <p:cNvSpPr/>
          <p:nvPr/>
        </p:nvSpPr>
        <p:spPr>
          <a:xfrm>
            <a:off x="4856922" y="4298033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студент</a:t>
            </a:r>
          </a:p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ЗАВБ-1-15</a:t>
            </a:r>
          </a:p>
          <a:p>
            <a:pPr algn="r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Поселенов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Д.Ф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Проверила: </a:t>
            </a:r>
          </a:p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Проф., д.б.н.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Калайда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М.Л.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32E1EA3-ED4C-4CF9-A16F-DAA08910FE5E}"/>
              </a:ext>
            </a:extLst>
          </p:cNvPr>
          <p:cNvSpPr/>
          <p:nvPr/>
        </p:nvSpPr>
        <p:spPr>
          <a:xfrm>
            <a:off x="4856922" y="6386570"/>
            <a:ext cx="1446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Казань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201770"/>
            <a:ext cx="8534400" cy="70161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разведения креветок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151" y="4572001"/>
            <a:ext cx="11931267" cy="236209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Из ракообразных животных креветки являются наиболее популярными объектами культивирования. Во многих государствах, расположенных в тропической и субтропической зонах Индийского и Тихого океанов, креветок с давних времен выращивают в мелководных водоемах и на рисовых полях. Наиболее часто для искусственного культивирования используют креветок, относящихся к семействам </a:t>
            </a:r>
            <a:r>
              <a:rPr lang="ru-RU" b="1" dirty="0" err="1" smtClean="0">
                <a:solidFill>
                  <a:schemeClr val="tx1"/>
                </a:solidFill>
              </a:rPr>
              <a:t>Пенеидовые</a:t>
            </a:r>
            <a:r>
              <a:rPr lang="ru-RU" b="1" dirty="0" smtClean="0">
                <a:solidFill>
                  <a:schemeClr val="tx1"/>
                </a:solidFill>
              </a:rPr>
              <a:t> (</a:t>
            </a:r>
            <a:r>
              <a:rPr lang="ru-RU" b="1" i="1" dirty="0" err="1" smtClean="0">
                <a:solidFill>
                  <a:schemeClr val="tx1"/>
                </a:solidFill>
              </a:rPr>
              <a:t>Penaeidae</a:t>
            </a:r>
            <a:r>
              <a:rPr lang="ru-RU" b="1" dirty="0" smtClean="0">
                <a:solidFill>
                  <a:schemeClr val="tx1"/>
                </a:solidFill>
              </a:rPr>
              <a:t>) </a:t>
            </a:r>
            <a:r>
              <a:rPr lang="ru-RU" b="1" dirty="0">
                <a:solidFill>
                  <a:schemeClr val="tx1"/>
                </a:solidFill>
              </a:rPr>
              <a:t>и </a:t>
            </a:r>
            <a:r>
              <a:rPr lang="ru-RU" b="1" dirty="0" err="1" smtClean="0">
                <a:solidFill>
                  <a:schemeClr val="tx1"/>
                </a:solidFill>
              </a:rPr>
              <a:t>Палемониды</a:t>
            </a:r>
            <a:r>
              <a:rPr lang="ru-RU" b="1" dirty="0" smtClean="0">
                <a:solidFill>
                  <a:schemeClr val="tx1"/>
                </a:solidFill>
              </a:rPr>
              <a:t> (</a:t>
            </a:r>
            <a:r>
              <a:rPr lang="ru-RU" b="1" i="1" dirty="0" err="1" smtClean="0">
                <a:solidFill>
                  <a:schemeClr val="tx1"/>
                </a:solidFill>
              </a:rPr>
              <a:t>Palaemonidae</a:t>
            </a:r>
            <a:r>
              <a:rPr lang="ru-RU" b="1" dirty="0" smtClean="0">
                <a:solidFill>
                  <a:schemeClr val="tx1"/>
                </a:solidFill>
              </a:rPr>
              <a:t>).</a:t>
            </a:r>
            <a:endParaRPr lang="ru-RU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151" y="892583"/>
            <a:ext cx="4876800" cy="365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9147" y="3925670"/>
            <a:ext cx="4164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Западная королевская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Креветка </a:t>
            </a:r>
            <a:r>
              <a:rPr lang="ru-RU" b="1" i="1" dirty="0" smtClean="0">
                <a:solidFill>
                  <a:schemeClr val="bg1"/>
                </a:solidFill>
              </a:rPr>
              <a:t>(</a:t>
            </a:r>
            <a:r>
              <a:rPr lang="en-US" b="1" i="1" dirty="0" err="1">
                <a:solidFill>
                  <a:schemeClr val="bg1"/>
                </a:solidFill>
              </a:rPr>
              <a:t>Penaeus</a:t>
            </a:r>
            <a:r>
              <a:rPr lang="en-US" b="1" i="1" dirty="0">
                <a:solidFill>
                  <a:schemeClr val="bg1"/>
                </a:solidFill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</a:rPr>
              <a:t>latisulcatus</a:t>
            </a:r>
            <a:r>
              <a:rPr lang="ru-RU" i="1" dirty="0" smtClean="0"/>
              <a:t>)</a:t>
            </a:r>
            <a:endParaRPr lang="ru-RU" i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6183" y="914183"/>
            <a:ext cx="6844235" cy="3636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flipH="1">
            <a:off x="8079859" y="3626853"/>
            <a:ext cx="3598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Креветка Медвежонок шримс(</a:t>
            </a:r>
            <a:r>
              <a:rPr lang="en-US" b="1" i="1" dirty="0" err="1" smtClean="0">
                <a:solidFill>
                  <a:schemeClr val="bg1"/>
                </a:solidFill>
              </a:rPr>
              <a:t>Sclerocrangon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i="1" dirty="0" err="1">
                <a:solidFill>
                  <a:schemeClr val="bg1"/>
                </a:solidFill>
              </a:rPr>
              <a:t>salebrosa</a:t>
            </a:r>
            <a:r>
              <a:rPr lang="en-US" dirty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91131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959" y="4815391"/>
            <a:ext cx="11810082" cy="204260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В тропических районах для устройства прудов используется литоральная зона. Участки дна в результате строительства дамб превращаются в систему водоемов, связанных с морем каналами и шлюзами. В период прилива пруды заполняются водой, вместе с которой туда попадают и личинки, и молодь креветок. После перекрытия шлюзов креветки остаются в прудах. При недостаточном количестве зашедших креветок в прибрежных районах отлавливают молодь и переносят в водоемы. В прудах креветок подкармливают и содержат до товарных размеров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155" b="18977"/>
          <a:stretch/>
        </p:blipFill>
        <p:spPr>
          <a:xfrm>
            <a:off x="1728326" y="16525"/>
            <a:ext cx="8735349" cy="4773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3676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8472" y="4178461"/>
            <a:ext cx="11788047" cy="2679538"/>
          </a:xfrm>
        </p:spPr>
        <p:txBody>
          <a:bodyPr>
            <a:normAutofit fontScale="77500" lnSpcReduction="20000"/>
          </a:bodyPr>
          <a:lstStyle/>
          <a:p>
            <a:pPr marL="0" indent="450850">
              <a:buNone/>
            </a:pPr>
            <a:r>
              <a:rPr lang="ru-RU" b="1" dirty="0">
                <a:solidFill>
                  <a:schemeClr val="tx1"/>
                </a:solidFill>
              </a:rPr>
              <a:t>Рис в странах Юго-Восточной Азии выращивают обычно во время муссонных дождей, когда имеется большое количество влаги. После сбора урожая на полях происходит частичное испарение воды и ее соленость повышается. Приливные воды заносят креветок в каналы, откуда их запускают на рисовые чеки, превращающиеся на время в мелководные и хорошо прогреваемые водоемы. Креветки растут на рисовых полях в течение нескольких месяцев.</a:t>
            </a:r>
          </a:p>
          <a:p>
            <a:pPr marL="0" indent="450850">
              <a:buNone/>
            </a:pPr>
            <a:r>
              <a:rPr lang="ru-RU" b="1" dirty="0">
                <a:solidFill>
                  <a:schemeClr val="tx1"/>
                </a:solidFill>
              </a:rPr>
              <a:t>Описанный способ культивирования креветок не всегда эффективен, так как полностью зависит от количества креветок, </a:t>
            </a:r>
            <a:r>
              <a:rPr lang="ru-RU" b="1" dirty="0" smtClean="0">
                <a:solidFill>
                  <a:schemeClr val="tx1"/>
                </a:solidFill>
              </a:rPr>
              <a:t>заходящих </a:t>
            </a:r>
            <a:r>
              <a:rPr lang="ru-RU" b="1" dirty="0">
                <a:solidFill>
                  <a:schemeClr val="tx1"/>
                </a:solidFill>
              </a:rPr>
              <a:t>из моря. Специалисты многих стран ищут способы разведения креветок, не зависящие от количества этих ракообразных в естественных условиях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76625" y="21229"/>
            <a:ext cx="5238750" cy="393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262373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583</TotalTime>
  <Words>293</Words>
  <Application>Microsoft Office PowerPoint</Application>
  <PresentationFormat>Произвольный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Слайд 1</vt:lpstr>
      <vt:lpstr>  Особенности разведения креветок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Разведение и выращивание омаров, лангустов, крабов</dc:title>
  <dc:creator>Старцева</dc:creator>
  <cp:lastModifiedBy>Радмир</cp:lastModifiedBy>
  <cp:revision>49</cp:revision>
  <dcterms:created xsi:type="dcterms:W3CDTF">2015-02-26T15:32:21Z</dcterms:created>
  <dcterms:modified xsi:type="dcterms:W3CDTF">2020-05-25T06:51:17Z</dcterms:modified>
</cp:coreProperties>
</file>