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57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FCC882C-C3F2-4F70-942C-1D6884F61168}"/>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A59372B5-DA2D-4F49-B9F8-0614180D9D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DCFFD627-1F28-41B2-A602-B9A228492951}"/>
              </a:ext>
            </a:extLst>
          </p:cNvPr>
          <p:cNvSpPr>
            <a:spLocks noGrp="1"/>
          </p:cNvSpPr>
          <p:nvPr>
            <p:ph type="dt" sz="half" idx="10"/>
          </p:nvPr>
        </p:nvSpPr>
        <p:spPr/>
        <p:txBody>
          <a:bodyPr/>
          <a:lstStyle/>
          <a:p>
            <a:fld id="{27C44C10-CD59-4D8F-B0BD-AEFD09C18D14}" type="datetimeFigureOut">
              <a:rPr lang="ru-RU" smtClean="0"/>
              <a:pPr/>
              <a:t>15.05.2018</a:t>
            </a:fld>
            <a:endParaRPr lang="ru-RU"/>
          </a:p>
        </p:txBody>
      </p:sp>
      <p:sp>
        <p:nvSpPr>
          <p:cNvPr id="5" name="Нижний колонтитул 4">
            <a:extLst>
              <a:ext uri="{FF2B5EF4-FFF2-40B4-BE49-F238E27FC236}">
                <a16:creationId xmlns:a16="http://schemas.microsoft.com/office/drawing/2014/main" xmlns="" id="{A248487F-5359-4335-BB6C-6AA0A3F5A14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7296512-BD96-4A61-A994-72C647599BC4}"/>
              </a:ext>
            </a:extLst>
          </p:cNvPr>
          <p:cNvSpPr>
            <a:spLocks noGrp="1"/>
          </p:cNvSpPr>
          <p:nvPr>
            <p:ph type="sldNum" sz="quarter" idx="12"/>
          </p:nvPr>
        </p:nvSpPr>
        <p:spPr/>
        <p:txBody>
          <a:bodyPr/>
          <a:lstStyle/>
          <a:p>
            <a:fld id="{F778B800-32FD-4208-B245-3AAD2385585F}" type="slidenum">
              <a:rPr lang="ru-RU" smtClean="0"/>
              <a:pPr/>
              <a:t>‹#›</a:t>
            </a:fld>
            <a:endParaRPr lang="ru-RU"/>
          </a:p>
        </p:txBody>
      </p:sp>
    </p:spTree>
    <p:extLst>
      <p:ext uri="{BB962C8B-B14F-4D97-AF65-F5344CB8AC3E}">
        <p14:creationId xmlns:p14="http://schemas.microsoft.com/office/powerpoint/2010/main" xmlns="" val="1745258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DB1CB88-26B2-45F8-9B69-A2E89F832C05}"/>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056C9130-0CC6-451C-9EE4-52CB442BA6C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19FD62A5-ADB0-4808-B8CB-93BAB067251B}"/>
              </a:ext>
            </a:extLst>
          </p:cNvPr>
          <p:cNvSpPr>
            <a:spLocks noGrp="1"/>
          </p:cNvSpPr>
          <p:nvPr>
            <p:ph type="dt" sz="half" idx="10"/>
          </p:nvPr>
        </p:nvSpPr>
        <p:spPr/>
        <p:txBody>
          <a:bodyPr/>
          <a:lstStyle/>
          <a:p>
            <a:fld id="{27C44C10-CD59-4D8F-B0BD-AEFD09C18D14}" type="datetimeFigureOut">
              <a:rPr lang="ru-RU" smtClean="0"/>
              <a:pPr/>
              <a:t>15.05.2018</a:t>
            </a:fld>
            <a:endParaRPr lang="ru-RU"/>
          </a:p>
        </p:txBody>
      </p:sp>
      <p:sp>
        <p:nvSpPr>
          <p:cNvPr id="5" name="Нижний колонтитул 4">
            <a:extLst>
              <a:ext uri="{FF2B5EF4-FFF2-40B4-BE49-F238E27FC236}">
                <a16:creationId xmlns:a16="http://schemas.microsoft.com/office/drawing/2014/main" xmlns="" id="{692BC371-CC86-4C02-88CC-2202A36DDEF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35EC1B03-75E8-4839-B13F-D101CFFEF0E1}"/>
              </a:ext>
            </a:extLst>
          </p:cNvPr>
          <p:cNvSpPr>
            <a:spLocks noGrp="1"/>
          </p:cNvSpPr>
          <p:nvPr>
            <p:ph type="sldNum" sz="quarter" idx="12"/>
          </p:nvPr>
        </p:nvSpPr>
        <p:spPr/>
        <p:txBody>
          <a:bodyPr/>
          <a:lstStyle/>
          <a:p>
            <a:fld id="{F778B800-32FD-4208-B245-3AAD2385585F}" type="slidenum">
              <a:rPr lang="ru-RU" smtClean="0"/>
              <a:pPr/>
              <a:t>‹#›</a:t>
            </a:fld>
            <a:endParaRPr lang="ru-RU"/>
          </a:p>
        </p:txBody>
      </p:sp>
    </p:spTree>
    <p:extLst>
      <p:ext uri="{BB962C8B-B14F-4D97-AF65-F5344CB8AC3E}">
        <p14:creationId xmlns:p14="http://schemas.microsoft.com/office/powerpoint/2010/main" xmlns="" val="749783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9B05FF38-6A32-4BE8-9D05-0D61D42FA299}"/>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1BBE53C5-D704-4FC9-B987-B21AC45E9C2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11DF5AC7-334E-446F-AA4A-1EC9EFEB6F52}"/>
              </a:ext>
            </a:extLst>
          </p:cNvPr>
          <p:cNvSpPr>
            <a:spLocks noGrp="1"/>
          </p:cNvSpPr>
          <p:nvPr>
            <p:ph type="dt" sz="half" idx="10"/>
          </p:nvPr>
        </p:nvSpPr>
        <p:spPr/>
        <p:txBody>
          <a:bodyPr/>
          <a:lstStyle/>
          <a:p>
            <a:fld id="{27C44C10-CD59-4D8F-B0BD-AEFD09C18D14}" type="datetimeFigureOut">
              <a:rPr lang="ru-RU" smtClean="0"/>
              <a:pPr/>
              <a:t>15.05.2018</a:t>
            </a:fld>
            <a:endParaRPr lang="ru-RU"/>
          </a:p>
        </p:txBody>
      </p:sp>
      <p:sp>
        <p:nvSpPr>
          <p:cNvPr id="5" name="Нижний колонтитул 4">
            <a:extLst>
              <a:ext uri="{FF2B5EF4-FFF2-40B4-BE49-F238E27FC236}">
                <a16:creationId xmlns:a16="http://schemas.microsoft.com/office/drawing/2014/main" xmlns="" id="{D9E43EA6-C44B-45AA-B8B0-1A8B692F502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DB636AD1-0E54-457A-B515-CC1AA6695E62}"/>
              </a:ext>
            </a:extLst>
          </p:cNvPr>
          <p:cNvSpPr>
            <a:spLocks noGrp="1"/>
          </p:cNvSpPr>
          <p:nvPr>
            <p:ph type="sldNum" sz="quarter" idx="12"/>
          </p:nvPr>
        </p:nvSpPr>
        <p:spPr/>
        <p:txBody>
          <a:bodyPr/>
          <a:lstStyle/>
          <a:p>
            <a:fld id="{F778B800-32FD-4208-B245-3AAD2385585F}" type="slidenum">
              <a:rPr lang="ru-RU" smtClean="0"/>
              <a:pPr/>
              <a:t>‹#›</a:t>
            </a:fld>
            <a:endParaRPr lang="ru-RU"/>
          </a:p>
        </p:txBody>
      </p:sp>
    </p:spTree>
    <p:extLst>
      <p:ext uri="{BB962C8B-B14F-4D97-AF65-F5344CB8AC3E}">
        <p14:creationId xmlns:p14="http://schemas.microsoft.com/office/powerpoint/2010/main" xmlns="" val="83263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C2B9AAA-2630-4F29-B8EB-C7C4B204998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5F3AF85B-FB76-425B-B4F4-C3991B32222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9A284422-76A0-46C6-AC45-A3CE4DC5603C}"/>
              </a:ext>
            </a:extLst>
          </p:cNvPr>
          <p:cNvSpPr>
            <a:spLocks noGrp="1"/>
          </p:cNvSpPr>
          <p:nvPr>
            <p:ph type="dt" sz="half" idx="10"/>
          </p:nvPr>
        </p:nvSpPr>
        <p:spPr/>
        <p:txBody>
          <a:bodyPr/>
          <a:lstStyle/>
          <a:p>
            <a:fld id="{27C44C10-CD59-4D8F-B0BD-AEFD09C18D14}" type="datetimeFigureOut">
              <a:rPr lang="ru-RU" smtClean="0"/>
              <a:pPr/>
              <a:t>15.05.2018</a:t>
            </a:fld>
            <a:endParaRPr lang="ru-RU"/>
          </a:p>
        </p:txBody>
      </p:sp>
      <p:sp>
        <p:nvSpPr>
          <p:cNvPr id="5" name="Нижний колонтитул 4">
            <a:extLst>
              <a:ext uri="{FF2B5EF4-FFF2-40B4-BE49-F238E27FC236}">
                <a16:creationId xmlns:a16="http://schemas.microsoft.com/office/drawing/2014/main" xmlns="" id="{02D73579-94AA-45A3-B7B8-AD9C1BF78FC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F218AC61-C5BF-4F1A-AD08-68898F8A8FF5}"/>
              </a:ext>
            </a:extLst>
          </p:cNvPr>
          <p:cNvSpPr>
            <a:spLocks noGrp="1"/>
          </p:cNvSpPr>
          <p:nvPr>
            <p:ph type="sldNum" sz="quarter" idx="12"/>
          </p:nvPr>
        </p:nvSpPr>
        <p:spPr/>
        <p:txBody>
          <a:bodyPr/>
          <a:lstStyle/>
          <a:p>
            <a:fld id="{F778B800-32FD-4208-B245-3AAD2385585F}" type="slidenum">
              <a:rPr lang="ru-RU" smtClean="0"/>
              <a:pPr/>
              <a:t>‹#›</a:t>
            </a:fld>
            <a:endParaRPr lang="ru-RU"/>
          </a:p>
        </p:txBody>
      </p:sp>
    </p:spTree>
    <p:extLst>
      <p:ext uri="{BB962C8B-B14F-4D97-AF65-F5344CB8AC3E}">
        <p14:creationId xmlns:p14="http://schemas.microsoft.com/office/powerpoint/2010/main" xmlns="" val="2598323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B1DE3E2-CAFE-42FC-B87F-600FDDFD27C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389A16E3-A291-4133-A133-EEF3CCE242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477BBC3B-B43F-4A34-8E8D-3AE133355D33}"/>
              </a:ext>
            </a:extLst>
          </p:cNvPr>
          <p:cNvSpPr>
            <a:spLocks noGrp="1"/>
          </p:cNvSpPr>
          <p:nvPr>
            <p:ph type="dt" sz="half" idx="10"/>
          </p:nvPr>
        </p:nvSpPr>
        <p:spPr/>
        <p:txBody>
          <a:bodyPr/>
          <a:lstStyle/>
          <a:p>
            <a:fld id="{27C44C10-CD59-4D8F-B0BD-AEFD09C18D14}" type="datetimeFigureOut">
              <a:rPr lang="ru-RU" smtClean="0"/>
              <a:pPr/>
              <a:t>15.05.2018</a:t>
            </a:fld>
            <a:endParaRPr lang="ru-RU"/>
          </a:p>
        </p:txBody>
      </p:sp>
      <p:sp>
        <p:nvSpPr>
          <p:cNvPr id="5" name="Нижний колонтитул 4">
            <a:extLst>
              <a:ext uri="{FF2B5EF4-FFF2-40B4-BE49-F238E27FC236}">
                <a16:creationId xmlns:a16="http://schemas.microsoft.com/office/drawing/2014/main" xmlns="" id="{AD956134-5FC5-43ED-8E77-CF45690F028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73740CE3-66E8-477B-BC61-8C9DD78B927A}"/>
              </a:ext>
            </a:extLst>
          </p:cNvPr>
          <p:cNvSpPr>
            <a:spLocks noGrp="1"/>
          </p:cNvSpPr>
          <p:nvPr>
            <p:ph type="sldNum" sz="quarter" idx="12"/>
          </p:nvPr>
        </p:nvSpPr>
        <p:spPr/>
        <p:txBody>
          <a:bodyPr/>
          <a:lstStyle/>
          <a:p>
            <a:fld id="{F778B800-32FD-4208-B245-3AAD2385585F}" type="slidenum">
              <a:rPr lang="ru-RU" smtClean="0"/>
              <a:pPr/>
              <a:t>‹#›</a:t>
            </a:fld>
            <a:endParaRPr lang="ru-RU"/>
          </a:p>
        </p:txBody>
      </p:sp>
    </p:spTree>
    <p:extLst>
      <p:ext uri="{BB962C8B-B14F-4D97-AF65-F5344CB8AC3E}">
        <p14:creationId xmlns:p14="http://schemas.microsoft.com/office/powerpoint/2010/main" xmlns="" val="145691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B4833BD-17B3-4B43-86DD-45D6A6BE8AD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C33D370F-BF68-4F92-BCEF-AE794CCB6D6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2FB91FAC-9953-424F-9D5A-696801D6BC92}"/>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7771E685-8FD3-4FDC-ACA7-8F6340DA66DC}"/>
              </a:ext>
            </a:extLst>
          </p:cNvPr>
          <p:cNvSpPr>
            <a:spLocks noGrp="1"/>
          </p:cNvSpPr>
          <p:nvPr>
            <p:ph type="dt" sz="half" idx="10"/>
          </p:nvPr>
        </p:nvSpPr>
        <p:spPr/>
        <p:txBody>
          <a:bodyPr/>
          <a:lstStyle/>
          <a:p>
            <a:fld id="{27C44C10-CD59-4D8F-B0BD-AEFD09C18D14}" type="datetimeFigureOut">
              <a:rPr lang="ru-RU" smtClean="0"/>
              <a:pPr/>
              <a:t>15.05.2018</a:t>
            </a:fld>
            <a:endParaRPr lang="ru-RU"/>
          </a:p>
        </p:txBody>
      </p:sp>
      <p:sp>
        <p:nvSpPr>
          <p:cNvPr id="6" name="Нижний колонтитул 5">
            <a:extLst>
              <a:ext uri="{FF2B5EF4-FFF2-40B4-BE49-F238E27FC236}">
                <a16:creationId xmlns:a16="http://schemas.microsoft.com/office/drawing/2014/main" xmlns="" id="{B604F5FE-4560-400F-975A-44932EF5E61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7685737C-B044-4277-9E9C-5BA82C191D10}"/>
              </a:ext>
            </a:extLst>
          </p:cNvPr>
          <p:cNvSpPr>
            <a:spLocks noGrp="1"/>
          </p:cNvSpPr>
          <p:nvPr>
            <p:ph type="sldNum" sz="quarter" idx="12"/>
          </p:nvPr>
        </p:nvSpPr>
        <p:spPr/>
        <p:txBody>
          <a:bodyPr/>
          <a:lstStyle/>
          <a:p>
            <a:fld id="{F778B800-32FD-4208-B245-3AAD2385585F}" type="slidenum">
              <a:rPr lang="ru-RU" smtClean="0"/>
              <a:pPr/>
              <a:t>‹#›</a:t>
            </a:fld>
            <a:endParaRPr lang="ru-RU"/>
          </a:p>
        </p:txBody>
      </p:sp>
    </p:spTree>
    <p:extLst>
      <p:ext uri="{BB962C8B-B14F-4D97-AF65-F5344CB8AC3E}">
        <p14:creationId xmlns:p14="http://schemas.microsoft.com/office/powerpoint/2010/main" xmlns="" val="973238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FFA3E8B-E938-4182-A153-2703532304FA}"/>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9A4BFACB-CAB7-4335-B76D-C3E58D1375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59C58C41-1CAE-4208-A375-5CDD0909F76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58156A42-9C7A-421C-B4A3-90EF4823AF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FCE66EB6-B073-43C6-99EB-215EA05ECFD4}"/>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1956F800-B062-4415-8C38-B9CB79A2241A}"/>
              </a:ext>
            </a:extLst>
          </p:cNvPr>
          <p:cNvSpPr>
            <a:spLocks noGrp="1"/>
          </p:cNvSpPr>
          <p:nvPr>
            <p:ph type="dt" sz="half" idx="10"/>
          </p:nvPr>
        </p:nvSpPr>
        <p:spPr/>
        <p:txBody>
          <a:bodyPr/>
          <a:lstStyle/>
          <a:p>
            <a:fld id="{27C44C10-CD59-4D8F-B0BD-AEFD09C18D14}" type="datetimeFigureOut">
              <a:rPr lang="ru-RU" smtClean="0"/>
              <a:pPr/>
              <a:t>15.05.2018</a:t>
            </a:fld>
            <a:endParaRPr lang="ru-RU"/>
          </a:p>
        </p:txBody>
      </p:sp>
      <p:sp>
        <p:nvSpPr>
          <p:cNvPr id="8" name="Нижний колонтитул 7">
            <a:extLst>
              <a:ext uri="{FF2B5EF4-FFF2-40B4-BE49-F238E27FC236}">
                <a16:creationId xmlns:a16="http://schemas.microsoft.com/office/drawing/2014/main" xmlns="" id="{3EDEF017-1296-4DEA-B5A4-AFA41FAE530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75119A7F-DD33-4B15-99C1-CB4551B8AECA}"/>
              </a:ext>
            </a:extLst>
          </p:cNvPr>
          <p:cNvSpPr>
            <a:spLocks noGrp="1"/>
          </p:cNvSpPr>
          <p:nvPr>
            <p:ph type="sldNum" sz="quarter" idx="12"/>
          </p:nvPr>
        </p:nvSpPr>
        <p:spPr/>
        <p:txBody>
          <a:bodyPr/>
          <a:lstStyle/>
          <a:p>
            <a:fld id="{F778B800-32FD-4208-B245-3AAD2385585F}" type="slidenum">
              <a:rPr lang="ru-RU" smtClean="0"/>
              <a:pPr/>
              <a:t>‹#›</a:t>
            </a:fld>
            <a:endParaRPr lang="ru-RU"/>
          </a:p>
        </p:txBody>
      </p:sp>
    </p:spTree>
    <p:extLst>
      <p:ext uri="{BB962C8B-B14F-4D97-AF65-F5344CB8AC3E}">
        <p14:creationId xmlns:p14="http://schemas.microsoft.com/office/powerpoint/2010/main" xmlns="" val="3803124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DE1F8FE-CE68-4C40-AB8A-9F8D75A87FE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C422A739-7DB8-4A88-95D3-C6893B7B79C1}"/>
              </a:ext>
            </a:extLst>
          </p:cNvPr>
          <p:cNvSpPr>
            <a:spLocks noGrp="1"/>
          </p:cNvSpPr>
          <p:nvPr>
            <p:ph type="dt" sz="half" idx="10"/>
          </p:nvPr>
        </p:nvSpPr>
        <p:spPr/>
        <p:txBody>
          <a:bodyPr/>
          <a:lstStyle/>
          <a:p>
            <a:fld id="{27C44C10-CD59-4D8F-B0BD-AEFD09C18D14}" type="datetimeFigureOut">
              <a:rPr lang="ru-RU" smtClean="0"/>
              <a:pPr/>
              <a:t>15.05.2018</a:t>
            </a:fld>
            <a:endParaRPr lang="ru-RU"/>
          </a:p>
        </p:txBody>
      </p:sp>
      <p:sp>
        <p:nvSpPr>
          <p:cNvPr id="4" name="Нижний колонтитул 3">
            <a:extLst>
              <a:ext uri="{FF2B5EF4-FFF2-40B4-BE49-F238E27FC236}">
                <a16:creationId xmlns:a16="http://schemas.microsoft.com/office/drawing/2014/main" xmlns="" id="{890615CF-61CD-475B-8C09-AB3DD45E8D8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CBA8B4F4-E194-4584-8616-15F4A524DB06}"/>
              </a:ext>
            </a:extLst>
          </p:cNvPr>
          <p:cNvSpPr>
            <a:spLocks noGrp="1"/>
          </p:cNvSpPr>
          <p:nvPr>
            <p:ph type="sldNum" sz="quarter" idx="12"/>
          </p:nvPr>
        </p:nvSpPr>
        <p:spPr/>
        <p:txBody>
          <a:bodyPr/>
          <a:lstStyle/>
          <a:p>
            <a:fld id="{F778B800-32FD-4208-B245-3AAD2385585F}" type="slidenum">
              <a:rPr lang="ru-RU" smtClean="0"/>
              <a:pPr/>
              <a:t>‹#›</a:t>
            </a:fld>
            <a:endParaRPr lang="ru-RU"/>
          </a:p>
        </p:txBody>
      </p:sp>
    </p:spTree>
    <p:extLst>
      <p:ext uri="{BB962C8B-B14F-4D97-AF65-F5344CB8AC3E}">
        <p14:creationId xmlns:p14="http://schemas.microsoft.com/office/powerpoint/2010/main" xmlns="" val="225311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EDBCBC92-F641-4930-9D9A-848D3272F980}"/>
              </a:ext>
            </a:extLst>
          </p:cNvPr>
          <p:cNvSpPr>
            <a:spLocks noGrp="1"/>
          </p:cNvSpPr>
          <p:nvPr>
            <p:ph type="dt" sz="half" idx="10"/>
          </p:nvPr>
        </p:nvSpPr>
        <p:spPr/>
        <p:txBody>
          <a:bodyPr/>
          <a:lstStyle/>
          <a:p>
            <a:fld id="{27C44C10-CD59-4D8F-B0BD-AEFD09C18D14}" type="datetimeFigureOut">
              <a:rPr lang="ru-RU" smtClean="0"/>
              <a:pPr/>
              <a:t>15.05.2018</a:t>
            </a:fld>
            <a:endParaRPr lang="ru-RU"/>
          </a:p>
        </p:txBody>
      </p:sp>
      <p:sp>
        <p:nvSpPr>
          <p:cNvPr id="3" name="Нижний колонтитул 2">
            <a:extLst>
              <a:ext uri="{FF2B5EF4-FFF2-40B4-BE49-F238E27FC236}">
                <a16:creationId xmlns:a16="http://schemas.microsoft.com/office/drawing/2014/main" xmlns="" id="{7581570D-3850-4ACF-91CF-9F92DE2BA50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6117E223-C702-4F88-9E65-9D5AEE85CC6C}"/>
              </a:ext>
            </a:extLst>
          </p:cNvPr>
          <p:cNvSpPr>
            <a:spLocks noGrp="1"/>
          </p:cNvSpPr>
          <p:nvPr>
            <p:ph type="sldNum" sz="quarter" idx="12"/>
          </p:nvPr>
        </p:nvSpPr>
        <p:spPr/>
        <p:txBody>
          <a:bodyPr/>
          <a:lstStyle/>
          <a:p>
            <a:fld id="{F778B800-32FD-4208-B245-3AAD2385585F}" type="slidenum">
              <a:rPr lang="ru-RU" smtClean="0"/>
              <a:pPr/>
              <a:t>‹#›</a:t>
            </a:fld>
            <a:endParaRPr lang="ru-RU"/>
          </a:p>
        </p:txBody>
      </p:sp>
    </p:spTree>
    <p:extLst>
      <p:ext uri="{BB962C8B-B14F-4D97-AF65-F5344CB8AC3E}">
        <p14:creationId xmlns:p14="http://schemas.microsoft.com/office/powerpoint/2010/main" xmlns="" val="2539704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34A1376-00FC-4701-9016-0540F47D922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E083CF48-6A73-42FC-8199-D0A3710807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CB599624-DB5A-4596-B1AE-678150CF9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1AF2E190-9BC7-49DF-93BD-B4FBB78C6CE5}"/>
              </a:ext>
            </a:extLst>
          </p:cNvPr>
          <p:cNvSpPr>
            <a:spLocks noGrp="1"/>
          </p:cNvSpPr>
          <p:nvPr>
            <p:ph type="dt" sz="half" idx="10"/>
          </p:nvPr>
        </p:nvSpPr>
        <p:spPr/>
        <p:txBody>
          <a:bodyPr/>
          <a:lstStyle/>
          <a:p>
            <a:fld id="{27C44C10-CD59-4D8F-B0BD-AEFD09C18D14}" type="datetimeFigureOut">
              <a:rPr lang="ru-RU" smtClean="0"/>
              <a:pPr/>
              <a:t>15.05.2018</a:t>
            </a:fld>
            <a:endParaRPr lang="ru-RU"/>
          </a:p>
        </p:txBody>
      </p:sp>
      <p:sp>
        <p:nvSpPr>
          <p:cNvPr id="6" name="Нижний колонтитул 5">
            <a:extLst>
              <a:ext uri="{FF2B5EF4-FFF2-40B4-BE49-F238E27FC236}">
                <a16:creationId xmlns:a16="http://schemas.microsoft.com/office/drawing/2014/main" xmlns="" id="{90154BAE-2C3E-4462-B7DA-B9CA0ECFD07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D5C64EC4-9B40-4C86-AD37-651B6EAE7740}"/>
              </a:ext>
            </a:extLst>
          </p:cNvPr>
          <p:cNvSpPr>
            <a:spLocks noGrp="1"/>
          </p:cNvSpPr>
          <p:nvPr>
            <p:ph type="sldNum" sz="quarter" idx="12"/>
          </p:nvPr>
        </p:nvSpPr>
        <p:spPr/>
        <p:txBody>
          <a:bodyPr/>
          <a:lstStyle/>
          <a:p>
            <a:fld id="{F778B800-32FD-4208-B245-3AAD2385585F}" type="slidenum">
              <a:rPr lang="ru-RU" smtClean="0"/>
              <a:pPr/>
              <a:t>‹#›</a:t>
            </a:fld>
            <a:endParaRPr lang="ru-RU"/>
          </a:p>
        </p:txBody>
      </p:sp>
    </p:spTree>
    <p:extLst>
      <p:ext uri="{BB962C8B-B14F-4D97-AF65-F5344CB8AC3E}">
        <p14:creationId xmlns:p14="http://schemas.microsoft.com/office/powerpoint/2010/main" xmlns="" val="3970314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D394FE7-EE05-4276-B236-3CD8A3DF01E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DC3781C7-9DD3-4A4C-B562-038369D749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12B0EB81-95F1-4117-AE33-BCDBA4198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BFF4058F-D7B7-494A-9FFF-53C03432A1C4}"/>
              </a:ext>
            </a:extLst>
          </p:cNvPr>
          <p:cNvSpPr>
            <a:spLocks noGrp="1"/>
          </p:cNvSpPr>
          <p:nvPr>
            <p:ph type="dt" sz="half" idx="10"/>
          </p:nvPr>
        </p:nvSpPr>
        <p:spPr/>
        <p:txBody>
          <a:bodyPr/>
          <a:lstStyle/>
          <a:p>
            <a:fld id="{27C44C10-CD59-4D8F-B0BD-AEFD09C18D14}" type="datetimeFigureOut">
              <a:rPr lang="ru-RU" smtClean="0"/>
              <a:pPr/>
              <a:t>15.05.2018</a:t>
            </a:fld>
            <a:endParaRPr lang="ru-RU"/>
          </a:p>
        </p:txBody>
      </p:sp>
      <p:sp>
        <p:nvSpPr>
          <p:cNvPr id="6" name="Нижний колонтитул 5">
            <a:extLst>
              <a:ext uri="{FF2B5EF4-FFF2-40B4-BE49-F238E27FC236}">
                <a16:creationId xmlns:a16="http://schemas.microsoft.com/office/drawing/2014/main" xmlns="" id="{0B68134C-1CA3-42D6-A7FF-A298887C00C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60B9E227-36B7-4690-BEF9-68CCE93C1AD4}"/>
              </a:ext>
            </a:extLst>
          </p:cNvPr>
          <p:cNvSpPr>
            <a:spLocks noGrp="1"/>
          </p:cNvSpPr>
          <p:nvPr>
            <p:ph type="sldNum" sz="quarter" idx="12"/>
          </p:nvPr>
        </p:nvSpPr>
        <p:spPr/>
        <p:txBody>
          <a:bodyPr/>
          <a:lstStyle/>
          <a:p>
            <a:fld id="{F778B800-32FD-4208-B245-3AAD2385585F}" type="slidenum">
              <a:rPr lang="ru-RU" smtClean="0"/>
              <a:pPr/>
              <a:t>‹#›</a:t>
            </a:fld>
            <a:endParaRPr lang="ru-RU"/>
          </a:p>
        </p:txBody>
      </p:sp>
    </p:spTree>
    <p:extLst>
      <p:ext uri="{BB962C8B-B14F-4D97-AF65-F5344CB8AC3E}">
        <p14:creationId xmlns:p14="http://schemas.microsoft.com/office/powerpoint/2010/main" xmlns="" val="1746577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D4A8FC3-8B5E-46B9-B395-6F118286D6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26E0ABC0-A3DA-4D4F-B92D-8C041AEAD0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C17C7B3C-A04A-4DAD-81C5-AE73B58BAB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44C10-CD59-4D8F-B0BD-AEFD09C18D14}" type="datetimeFigureOut">
              <a:rPr lang="ru-RU" smtClean="0"/>
              <a:pPr/>
              <a:t>15.05.2018</a:t>
            </a:fld>
            <a:endParaRPr lang="ru-RU"/>
          </a:p>
        </p:txBody>
      </p:sp>
      <p:sp>
        <p:nvSpPr>
          <p:cNvPr id="5" name="Нижний колонтитул 4">
            <a:extLst>
              <a:ext uri="{FF2B5EF4-FFF2-40B4-BE49-F238E27FC236}">
                <a16:creationId xmlns:a16="http://schemas.microsoft.com/office/drawing/2014/main" xmlns="" id="{A0D99E03-BF86-4751-A696-B9EB3EDDE1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C047FBFB-F2B0-44E6-850F-E22E6949EA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78B800-32FD-4208-B245-3AAD2385585F}" type="slidenum">
              <a:rPr lang="ru-RU" smtClean="0"/>
              <a:pPr/>
              <a:t>‹#›</a:t>
            </a:fld>
            <a:endParaRPr lang="ru-RU"/>
          </a:p>
        </p:txBody>
      </p:sp>
    </p:spTree>
    <p:extLst>
      <p:ext uri="{BB962C8B-B14F-4D97-AF65-F5344CB8AC3E}">
        <p14:creationId xmlns:p14="http://schemas.microsoft.com/office/powerpoint/2010/main" xmlns="" val="1517932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e.wikipedia.org/wiki/Coco_Chanel" TargetMode="External"/><Relationship Id="rId2" Type="http://schemas.openxmlformats.org/officeDocument/2006/relationships/hyperlink" Target="https://www.passion.ru/people/modelery/koko-shanel-interesnye-fakty-i-citaty-80362.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C1755BA-9059-4515-A7F9-B8C3C7CC0FB4}"/>
              </a:ext>
            </a:extLst>
          </p:cNvPr>
          <p:cNvSpPr>
            <a:spLocks noGrp="1"/>
          </p:cNvSpPr>
          <p:nvPr>
            <p:ph type="ctrTitle"/>
          </p:nvPr>
        </p:nvSpPr>
        <p:spPr>
          <a:xfrm>
            <a:off x="-2293259" y="2362200"/>
            <a:ext cx="9144000" cy="2387600"/>
          </a:xfrm>
        </p:spPr>
        <p:txBody>
          <a:bodyPr>
            <a:normAutofit/>
          </a:bodyPr>
          <a:lstStyle/>
          <a:p>
            <a:r>
              <a:rPr lang="en-US" sz="8000" dirty="0">
                <a:ln>
                  <a:solidFill>
                    <a:schemeClr val="tx1"/>
                  </a:solidFill>
                </a:ln>
                <a:solidFill>
                  <a:schemeClr val="bg1"/>
                </a:solidFill>
                <a:latin typeface="French Script MT" panose="03020402040607040605" pitchFamily="66" charset="0"/>
              </a:rPr>
              <a:t>Coco Chanel</a:t>
            </a:r>
            <a:endParaRPr lang="ru-RU" sz="8000" dirty="0">
              <a:ln>
                <a:solidFill>
                  <a:schemeClr val="tx1"/>
                </a:solidFill>
              </a:ln>
              <a:solidFill>
                <a:schemeClr val="bg1"/>
              </a:solidFill>
            </a:endParaRPr>
          </a:p>
        </p:txBody>
      </p:sp>
      <p:sp>
        <p:nvSpPr>
          <p:cNvPr id="3" name="Подзаголовок 2">
            <a:extLst>
              <a:ext uri="{FF2B5EF4-FFF2-40B4-BE49-F238E27FC236}">
                <a16:creationId xmlns:a16="http://schemas.microsoft.com/office/drawing/2014/main" xmlns="" id="{27E6C155-205D-4573-9B1A-3476943FAF21}"/>
              </a:ext>
            </a:extLst>
          </p:cNvPr>
          <p:cNvSpPr>
            <a:spLocks noGrp="1"/>
          </p:cNvSpPr>
          <p:nvPr>
            <p:ph type="subTitle" idx="1"/>
          </p:nvPr>
        </p:nvSpPr>
        <p:spPr>
          <a:xfrm>
            <a:off x="7953828" y="4996543"/>
            <a:ext cx="4049486" cy="1861457"/>
          </a:xfrm>
        </p:spPr>
        <p:txBody>
          <a:bodyPr/>
          <a:lstStyle/>
          <a:p>
            <a:r>
              <a:rPr lang="ru-RU" dirty="0">
                <a:ln>
                  <a:solidFill>
                    <a:schemeClr val="accent1"/>
                  </a:solidFill>
                </a:ln>
                <a:solidFill>
                  <a:schemeClr val="bg1"/>
                </a:solidFill>
              </a:rPr>
              <a:t>Выполнила: Ходжаева С.У, ст. гр. ПИ-2-17</a:t>
            </a:r>
          </a:p>
          <a:p>
            <a:r>
              <a:rPr lang="ru-RU" dirty="0">
                <a:ln>
                  <a:solidFill>
                    <a:schemeClr val="accent1"/>
                  </a:solidFill>
                </a:ln>
                <a:solidFill>
                  <a:schemeClr val="bg1"/>
                </a:solidFill>
              </a:rPr>
              <a:t>Проверила: Максимова А.Б</a:t>
            </a:r>
          </a:p>
        </p:txBody>
      </p:sp>
    </p:spTree>
    <p:extLst>
      <p:ext uri="{BB962C8B-B14F-4D97-AF65-F5344CB8AC3E}">
        <p14:creationId xmlns:p14="http://schemas.microsoft.com/office/powerpoint/2010/main" xmlns="" val="7542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B60F6E71-B86E-4741-86E2-597409A0FA53}"/>
              </a:ext>
            </a:extLst>
          </p:cNvPr>
          <p:cNvSpPr>
            <a:spLocks noGrp="1"/>
          </p:cNvSpPr>
          <p:nvPr>
            <p:ph idx="1"/>
          </p:nvPr>
        </p:nvSpPr>
        <p:spPr>
          <a:xfrm>
            <a:off x="301172" y="682170"/>
            <a:ext cx="6085114" cy="3549877"/>
          </a:xfrm>
        </p:spPr>
        <p:txBody>
          <a:bodyPr>
            <a:normAutofit/>
          </a:bodyPr>
          <a:lstStyle/>
          <a:p>
            <a:pPr algn="just"/>
            <a:r>
              <a:rPr lang="de-DE" dirty="0">
                <a:latin typeface="Blackadder ITC" panose="04020505051007020D02" pitchFamily="82" charset="0"/>
              </a:rPr>
              <a:t>Natürlich hat Coco Chanel die Mode des 20. Jahrhunderts verändert. Sie führte Konzepte wie ein kleines schwarzes Kleid, Parfüm, weiblichen Charme, eine Handtasche an einer Kette ein und inspirierte viele Frauen, sich selbst zu lieben.</a:t>
            </a:r>
            <a:r>
              <a:rPr lang="ru-RU" dirty="0"/>
              <a:t> </a:t>
            </a:r>
            <a:r>
              <a:rPr lang="de-DE" dirty="0">
                <a:latin typeface="Blackadder ITC" panose="04020505051007020D02" pitchFamily="82" charset="0"/>
              </a:rPr>
              <a:t>Deshalb wurde sie in die Liste der 100 einflussreichsten Personen des 20. Jahrhunderts aufgenommen.</a:t>
            </a:r>
            <a:endParaRPr lang="ru-RU" dirty="0"/>
          </a:p>
        </p:txBody>
      </p:sp>
      <p:pic>
        <p:nvPicPr>
          <p:cNvPr id="7" name="Рисунок 6">
            <a:extLst>
              <a:ext uri="{FF2B5EF4-FFF2-40B4-BE49-F238E27FC236}">
                <a16:creationId xmlns:a16="http://schemas.microsoft.com/office/drawing/2014/main" xmlns="" id="{EBE0918A-E0B0-47C2-BF78-13506C71595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45003" y="812799"/>
            <a:ext cx="4724545" cy="549365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044570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9BE15F0-27AC-4D88-A68B-AF9A445A7425}"/>
              </a:ext>
            </a:extLst>
          </p:cNvPr>
          <p:cNvSpPr>
            <a:spLocks noGrp="1"/>
          </p:cNvSpPr>
          <p:nvPr>
            <p:ph type="title"/>
          </p:nvPr>
        </p:nvSpPr>
        <p:spPr/>
        <p:txBody>
          <a:bodyPr/>
          <a:lstStyle/>
          <a:p>
            <a:r>
              <a:rPr lang="ru-RU" dirty="0"/>
              <a:t>Список литературы:</a:t>
            </a:r>
            <a:br>
              <a:rPr lang="ru-RU" dirty="0"/>
            </a:br>
            <a:endParaRPr lang="ru-RU" dirty="0"/>
          </a:p>
        </p:txBody>
      </p:sp>
      <p:sp>
        <p:nvSpPr>
          <p:cNvPr id="3" name="Объект 2">
            <a:extLst>
              <a:ext uri="{FF2B5EF4-FFF2-40B4-BE49-F238E27FC236}">
                <a16:creationId xmlns:a16="http://schemas.microsoft.com/office/drawing/2014/main" xmlns="" id="{ADE8914B-BD63-4987-8010-628948332496}"/>
              </a:ext>
            </a:extLst>
          </p:cNvPr>
          <p:cNvSpPr>
            <a:spLocks noGrp="1"/>
          </p:cNvSpPr>
          <p:nvPr>
            <p:ph idx="1"/>
          </p:nvPr>
        </p:nvSpPr>
        <p:spPr/>
        <p:txBody>
          <a:bodyPr/>
          <a:lstStyle/>
          <a:p>
            <a:r>
              <a:rPr lang="en-US" dirty="0">
                <a:hlinkClick r:id="rId2"/>
              </a:rPr>
              <a:t>https://www.passion.ru/people/modelery/koko-shanel-interesnye-fakty-i-citaty-80362.htm</a:t>
            </a:r>
            <a:endParaRPr lang="ru-RU" dirty="0"/>
          </a:p>
          <a:p>
            <a:r>
              <a:rPr lang="en-US" dirty="0">
                <a:hlinkClick r:id="rId3"/>
              </a:rPr>
              <a:t>https://de.wikipedia.org/wiki/Coco_Chanel</a:t>
            </a:r>
            <a:endParaRPr lang="ru-RU" dirty="0"/>
          </a:p>
          <a:p>
            <a:endParaRPr lang="ru-RU" dirty="0"/>
          </a:p>
        </p:txBody>
      </p:sp>
    </p:spTree>
    <p:extLst>
      <p:ext uri="{BB962C8B-B14F-4D97-AF65-F5344CB8AC3E}">
        <p14:creationId xmlns:p14="http://schemas.microsoft.com/office/powerpoint/2010/main" xmlns="" val="2655919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FBB1E0C8-E02E-4A22-AD11-4FBDD63F3309}"/>
              </a:ext>
            </a:extLst>
          </p:cNvPr>
          <p:cNvSpPr>
            <a:spLocks noGrp="1"/>
          </p:cNvSpPr>
          <p:nvPr>
            <p:ph idx="1"/>
          </p:nvPr>
        </p:nvSpPr>
        <p:spPr>
          <a:xfrm>
            <a:off x="765628" y="828827"/>
            <a:ext cx="4865914" cy="5538334"/>
          </a:xfrm>
        </p:spPr>
        <p:txBody>
          <a:bodyPr/>
          <a:lstStyle/>
          <a:p>
            <a:r>
              <a:rPr lang="de-DE" dirty="0">
                <a:latin typeface="Blackadder ITC" panose="04020505051007020D02" pitchFamily="82" charset="0"/>
              </a:rPr>
              <a:t>Gabrielle</a:t>
            </a:r>
            <a:r>
              <a:rPr lang="ru-RU" dirty="0"/>
              <a:t> «</a:t>
            </a:r>
            <a:r>
              <a:rPr lang="de-DE" dirty="0">
                <a:latin typeface="Blackadder ITC" panose="04020505051007020D02" pitchFamily="82" charset="0"/>
              </a:rPr>
              <a:t>Coco</a:t>
            </a:r>
            <a:r>
              <a:rPr lang="ru-RU" dirty="0"/>
              <a:t>»</a:t>
            </a:r>
            <a:r>
              <a:rPr lang="de-DE" dirty="0">
                <a:latin typeface="Blackadder ITC" panose="04020505051007020D02" pitchFamily="82" charset="0"/>
              </a:rPr>
              <a:t> Chanel wurde am 19. August </a:t>
            </a:r>
            <a:r>
              <a:rPr lang="de-DE" dirty="0" smtClean="0">
                <a:latin typeface="Blackadder ITC" panose="04020505051007020D02" pitchFamily="82" charset="0"/>
              </a:rPr>
              <a:t>1</a:t>
            </a:r>
            <a:r>
              <a:rPr lang="ru-RU" dirty="0" smtClean="0">
                <a:latin typeface="Blackadder ITC" panose="04020505051007020D02" pitchFamily="82" charset="0"/>
              </a:rPr>
              <a:t>8</a:t>
            </a:r>
            <a:r>
              <a:rPr lang="de-DE" dirty="0" smtClean="0">
                <a:latin typeface="Blackadder ITC" panose="04020505051007020D02" pitchFamily="82" charset="0"/>
              </a:rPr>
              <a:t>83 </a:t>
            </a:r>
            <a:r>
              <a:rPr lang="en-US" dirty="0">
                <a:latin typeface="Blackadder ITC" panose="04020505051007020D02" pitchFamily="82" charset="0"/>
              </a:rPr>
              <a:t>in der Saumur (</a:t>
            </a:r>
            <a:r>
              <a:rPr lang="en-US" dirty="0" err="1">
                <a:latin typeface="Blackadder ITC" panose="04020505051007020D02" pitchFamily="82" charset="0"/>
              </a:rPr>
              <a:t>Frankreich</a:t>
            </a:r>
            <a:r>
              <a:rPr lang="en-US" dirty="0">
                <a:latin typeface="Blackadder ITC" panose="04020505051007020D02" pitchFamily="82" charset="0"/>
              </a:rPr>
              <a:t>) </a:t>
            </a:r>
            <a:r>
              <a:rPr lang="de-DE" dirty="0">
                <a:latin typeface="Blackadder ITC" panose="04020505051007020D02" pitchFamily="82" charset="0"/>
              </a:rPr>
              <a:t>geboren</a:t>
            </a:r>
            <a:r>
              <a:rPr lang="ru-RU" dirty="0"/>
              <a:t>. </a:t>
            </a:r>
            <a:r>
              <a:rPr lang="de-DE" dirty="0">
                <a:latin typeface="Blackadder ITC" panose="04020505051007020D02" pitchFamily="82" charset="0"/>
              </a:rPr>
              <a:t>Sie hatte zwei Brüder und zwei Schwestern</a:t>
            </a:r>
            <a:r>
              <a:rPr lang="ru-RU" dirty="0"/>
              <a:t>.</a:t>
            </a:r>
          </a:p>
        </p:txBody>
      </p:sp>
      <p:pic>
        <p:nvPicPr>
          <p:cNvPr id="5" name="Рисунок 4">
            <a:extLst>
              <a:ext uri="{FF2B5EF4-FFF2-40B4-BE49-F238E27FC236}">
                <a16:creationId xmlns:a16="http://schemas.microsoft.com/office/drawing/2014/main" xmlns="" id="{2B3B42E6-FE41-4488-AF13-9C5760C423E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13248" y="748242"/>
            <a:ext cx="4454752" cy="5319107"/>
          </a:xfrm>
          <a:prstGeom prst="ellipse">
            <a:avLst/>
          </a:prstGeom>
          <a:ln>
            <a:noFill/>
          </a:ln>
          <a:effectLst>
            <a:softEdge rad="112500"/>
          </a:effectLst>
        </p:spPr>
      </p:pic>
    </p:spTree>
    <p:extLst>
      <p:ext uri="{BB962C8B-B14F-4D97-AF65-F5344CB8AC3E}">
        <p14:creationId xmlns:p14="http://schemas.microsoft.com/office/powerpoint/2010/main" xmlns="" val="2769264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EA0F3D77-E8A6-46B5-8650-3EA3E595A178}"/>
              </a:ext>
            </a:extLst>
          </p:cNvPr>
          <p:cNvSpPr>
            <a:spLocks noGrp="1"/>
          </p:cNvSpPr>
          <p:nvPr>
            <p:ph idx="1"/>
          </p:nvPr>
        </p:nvSpPr>
        <p:spPr>
          <a:xfrm>
            <a:off x="359228" y="162380"/>
            <a:ext cx="10515600" cy="2206172"/>
          </a:xfrm>
        </p:spPr>
        <p:txBody>
          <a:bodyPr>
            <a:normAutofit/>
          </a:bodyPr>
          <a:lstStyle/>
          <a:p>
            <a:r>
              <a:rPr lang="de-DE" sz="3200" dirty="0">
                <a:latin typeface="Blackadder ITC" panose="04020505051007020D02" pitchFamily="82" charset="0"/>
              </a:rPr>
              <a:t>Im Alter von 18 Jahren begann Gabrielle in einem Bekleidungsgeschäft zu arbeiten, und in ihrer Freizeit sang sie in einem Kabarett. Sie spielte mit den Liedern "Ko </a:t>
            </a:r>
            <a:r>
              <a:rPr lang="de-DE" sz="3200" dirty="0" err="1">
                <a:latin typeface="Blackadder ITC" panose="04020505051007020D02" pitchFamily="82" charset="0"/>
              </a:rPr>
              <a:t>Ko</a:t>
            </a:r>
            <a:r>
              <a:rPr lang="de-DE" sz="3200" dirty="0">
                <a:latin typeface="Blackadder ITC" panose="04020505051007020D02" pitchFamily="82" charset="0"/>
              </a:rPr>
              <a:t> Ri Ko" und "</a:t>
            </a:r>
            <a:r>
              <a:rPr lang="de-DE" sz="3200" dirty="0" err="1">
                <a:latin typeface="Blackadder ITC" panose="04020505051007020D02" pitchFamily="82" charset="0"/>
              </a:rPr>
              <a:t>Qui</a:t>
            </a:r>
            <a:r>
              <a:rPr lang="de-DE" sz="3200" dirty="0">
                <a:latin typeface="Blackadder ITC" panose="04020505051007020D02" pitchFamily="82" charset="0"/>
              </a:rPr>
              <a:t> </a:t>
            </a:r>
            <a:r>
              <a:rPr lang="de-DE" sz="3200" dirty="0" err="1">
                <a:latin typeface="Blackadder ITC" panose="04020505051007020D02" pitchFamily="82" charset="0"/>
              </a:rPr>
              <a:t>qu'a</a:t>
            </a:r>
            <a:r>
              <a:rPr lang="de-DE" sz="3200" dirty="0">
                <a:latin typeface="Blackadder ITC" panose="04020505051007020D02" pitchFamily="82" charset="0"/>
              </a:rPr>
              <a:t> </a:t>
            </a:r>
            <a:r>
              <a:rPr lang="de-DE" sz="3200" dirty="0" err="1">
                <a:latin typeface="Blackadder ITC" panose="04020505051007020D02" pitchFamily="82" charset="0"/>
              </a:rPr>
              <a:t>vu</a:t>
            </a:r>
            <a:r>
              <a:rPr lang="de-DE" sz="3200" dirty="0">
                <a:latin typeface="Blackadder ITC" panose="04020505051007020D02" pitchFamily="82" charset="0"/>
              </a:rPr>
              <a:t> Coco", dank derer sie ihren Spitznamen "Coco" erhielt.</a:t>
            </a:r>
            <a:endParaRPr lang="ru-RU" sz="3200" dirty="0"/>
          </a:p>
        </p:txBody>
      </p:sp>
      <p:pic>
        <p:nvPicPr>
          <p:cNvPr id="5" name="Рисунок 4">
            <a:extLst>
              <a:ext uri="{FF2B5EF4-FFF2-40B4-BE49-F238E27FC236}">
                <a16:creationId xmlns:a16="http://schemas.microsoft.com/office/drawing/2014/main" xmlns="" id="{7E47CB6A-1281-45D5-83E1-D755ADE1580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67506" y="2259692"/>
            <a:ext cx="7886094" cy="443592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xmlns="" val="247324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297BC207-5190-460A-96D9-724836D321FA}"/>
              </a:ext>
            </a:extLst>
          </p:cNvPr>
          <p:cNvSpPr>
            <a:spLocks noGrp="1"/>
          </p:cNvSpPr>
          <p:nvPr>
            <p:ph idx="1"/>
          </p:nvPr>
        </p:nvSpPr>
        <p:spPr>
          <a:xfrm>
            <a:off x="402772" y="345168"/>
            <a:ext cx="10515600" cy="4351338"/>
          </a:xfrm>
        </p:spPr>
        <p:txBody>
          <a:bodyPr/>
          <a:lstStyle/>
          <a:p>
            <a:r>
              <a:rPr lang="de-DE" dirty="0">
                <a:latin typeface="Blackadder ITC" panose="04020505051007020D02" pitchFamily="82" charset="0"/>
              </a:rPr>
              <a:t>Im Jahr 1910 eröffnete Chanel einen </a:t>
            </a:r>
            <a:r>
              <a:rPr lang="de-DE" dirty="0" err="1">
                <a:latin typeface="Blackadder ITC" panose="04020505051007020D02" pitchFamily="82" charset="0"/>
              </a:rPr>
              <a:t>Hutladen</a:t>
            </a:r>
            <a:r>
              <a:rPr lang="de-DE" dirty="0">
                <a:latin typeface="Blackadder ITC" panose="04020505051007020D02" pitchFamily="82" charset="0"/>
              </a:rPr>
              <a:t> in Paris</a:t>
            </a:r>
            <a:r>
              <a:rPr lang="en-US" dirty="0">
                <a:latin typeface="Blackadder ITC" panose="04020505051007020D02" pitchFamily="82" charset="0"/>
              </a:rPr>
              <a:t>.</a:t>
            </a:r>
            <a:endParaRPr lang="ru-RU" dirty="0"/>
          </a:p>
        </p:txBody>
      </p:sp>
      <p:pic>
        <p:nvPicPr>
          <p:cNvPr id="5" name="Рисунок 4">
            <a:extLst>
              <a:ext uri="{FF2B5EF4-FFF2-40B4-BE49-F238E27FC236}">
                <a16:creationId xmlns:a16="http://schemas.microsoft.com/office/drawing/2014/main" xmlns="" id="{54287EDE-4F8A-4CDE-B1F8-9D05D4CF150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0912" y="1013549"/>
            <a:ext cx="4288460" cy="5709013"/>
          </a:xfrm>
          <a:prstGeom prst="ellipse">
            <a:avLst/>
          </a:prstGeom>
          <a:ln>
            <a:noFill/>
          </a:ln>
          <a:effectLst>
            <a:softEdge rad="112500"/>
          </a:effectLst>
        </p:spPr>
      </p:pic>
      <p:pic>
        <p:nvPicPr>
          <p:cNvPr id="7" name="Рисунок 6">
            <a:extLst>
              <a:ext uri="{FF2B5EF4-FFF2-40B4-BE49-F238E27FC236}">
                <a16:creationId xmlns:a16="http://schemas.microsoft.com/office/drawing/2014/main" xmlns="" id="{7BB6AB48-5294-4CDF-80F9-01099AB41BE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96000" y="772815"/>
            <a:ext cx="4101193" cy="6190480"/>
          </a:xfrm>
          <a:prstGeom prst="ellipse">
            <a:avLst/>
          </a:prstGeom>
          <a:ln>
            <a:noFill/>
          </a:ln>
          <a:effectLst>
            <a:softEdge rad="112500"/>
          </a:effectLst>
        </p:spPr>
      </p:pic>
    </p:spTree>
    <p:extLst>
      <p:ext uri="{BB962C8B-B14F-4D97-AF65-F5344CB8AC3E}">
        <p14:creationId xmlns:p14="http://schemas.microsoft.com/office/powerpoint/2010/main" xmlns="" val="1237593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CBE82615-32EB-4537-A71E-BBB998FC31A0}"/>
              </a:ext>
            </a:extLst>
          </p:cNvPr>
          <p:cNvSpPr>
            <a:spLocks noGrp="1"/>
          </p:cNvSpPr>
          <p:nvPr>
            <p:ph idx="1"/>
          </p:nvPr>
        </p:nvSpPr>
        <p:spPr>
          <a:xfrm>
            <a:off x="518885" y="1150711"/>
            <a:ext cx="6186715" cy="4351338"/>
          </a:xfrm>
        </p:spPr>
        <p:txBody>
          <a:bodyPr>
            <a:normAutofit fontScale="92500"/>
          </a:bodyPr>
          <a:lstStyle/>
          <a:p>
            <a:pPr algn="just"/>
            <a:r>
              <a:rPr lang="de-DE" sz="3600" dirty="0">
                <a:latin typeface="Blackadder ITC" panose="04020505051007020D02" pitchFamily="82" charset="0"/>
              </a:rPr>
              <a:t>Im Jahr 1921 erschien das Parfum "Chanel </a:t>
            </a:r>
            <a:r>
              <a:rPr lang="de-DE" sz="3600" dirty="0" err="1">
                <a:latin typeface="Blackadder ITC" panose="04020505051007020D02" pitchFamily="82" charset="0"/>
              </a:rPr>
              <a:t>No</a:t>
            </a:r>
            <a:r>
              <a:rPr lang="de-DE" sz="3600" dirty="0">
                <a:latin typeface="Blackadder ITC" panose="04020505051007020D02" pitchFamily="82" charset="0"/>
              </a:rPr>
              <a:t>. 5". Ihre Autorschaft gehört dem Parfümeur Ernest Bo, der im Parfümhotel "Chanel" arbeitete. Bo schlug Chanel vor, einen Duft aus zwei Serien nummerierter Proben auszuwählen (1 bis 5 und 20 bis 24); Sie mochte die Komposition in der Flasche Nummer 5 - unter einem so lakonischen Namen wurde sie auf den Markt gebracht</a:t>
            </a:r>
            <a:r>
              <a:rPr lang="ru-RU" sz="3600" dirty="0"/>
              <a:t>.</a:t>
            </a:r>
          </a:p>
        </p:txBody>
      </p:sp>
      <p:pic>
        <p:nvPicPr>
          <p:cNvPr id="5" name="Рисунок 4">
            <a:extLst>
              <a:ext uri="{FF2B5EF4-FFF2-40B4-BE49-F238E27FC236}">
                <a16:creationId xmlns:a16="http://schemas.microsoft.com/office/drawing/2014/main" xmlns="" id="{1EB9EBAF-465D-4153-BB55-8B8C72A6F99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65143" y="1150711"/>
            <a:ext cx="3048000" cy="5543550"/>
          </a:xfrm>
          <a:prstGeom prst="ellipse">
            <a:avLst/>
          </a:prstGeom>
          <a:ln>
            <a:noFill/>
          </a:ln>
          <a:effectLst>
            <a:softEdge rad="112500"/>
          </a:effectLst>
        </p:spPr>
      </p:pic>
    </p:spTree>
    <p:extLst>
      <p:ext uri="{BB962C8B-B14F-4D97-AF65-F5344CB8AC3E}">
        <p14:creationId xmlns:p14="http://schemas.microsoft.com/office/powerpoint/2010/main" xmlns="" val="3987673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85256ADD-5B6A-479F-BE07-E6A5E16D73A1}"/>
              </a:ext>
            </a:extLst>
          </p:cNvPr>
          <p:cNvSpPr>
            <a:spLocks noGrp="1"/>
          </p:cNvSpPr>
          <p:nvPr>
            <p:ph idx="1"/>
          </p:nvPr>
        </p:nvSpPr>
        <p:spPr>
          <a:xfrm>
            <a:off x="286657" y="1039479"/>
            <a:ext cx="5736771" cy="3877470"/>
          </a:xfrm>
        </p:spPr>
        <p:txBody>
          <a:bodyPr>
            <a:normAutofit fontScale="92500"/>
          </a:bodyPr>
          <a:lstStyle/>
          <a:p>
            <a:r>
              <a:rPr lang="de-DE" sz="3600" dirty="0">
                <a:latin typeface="Blackadder ITC" panose="04020505051007020D02" pitchFamily="82" charset="0"/>
              </a:rPr>
              <a:t>Chanel machte ein strenges schwarzes Kleid populär, das tagsüber und abends getragen werden konnte, je nachdem, wie es mit Accessoires ergänzt wurde. Es gab Gerüchte, dass seine schwarze Farbe Chanel an ihren Geliebten Arthur </a:t>
            </a:r>
            <a:r>
              <a:rPr lang="de-DE" sz="3600" dirty="0" err="1">
                <a:latin typeface="Blackadder ITC" panose="04020505051007020D02" pitchFamily="82" charset="0"/>
              </a:rPr>
              <a:t>Keilele</a:t>
            </a:r>
            <a:r>
              <a:rPr lang="de-DE" sz="3600" dirty="0">
                <a:latin typeface="Blackadder ITC" panose="04020505051007020D02" pitchFamily="82" charset="0"/>
              </a:rPr>
              <a:t> erinnern sollte, der bei einem Autounfall ums Leben kam.</a:t>
            </a:r>
            <a:endParaRPr lang="ru-RU" sz="3600" dirty="0"/>
          </a:p>
        </p:txBody>
      </p:sp>
      <p:pic>
        <p:nvPicPr>
          <p:cNvPr id="5" name="Рисунок 4">
            <a:extLst>
              <a:ext uri="{FF2B5EF4-FFF2-40B4-BE49-F238E27FC236}">
                <a16:creationId xmlns:a16="http://schemas.microsoft.com/office/drawing/2014/main" xmlns="" id="{4181E0F5-F535-4CC1-A0D0-C326A2F5EA6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41145" y="1039479"/>
            <a:ext cx="4979274" cy="439089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2936463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F64E566-3A3D-4D57-8F8A-F7E4741C5792}"/>
              </a:ext>
            </a:extLst>
          </p:cNvPr>
          <p:cNvSpPr>
            <a:spLocks noGrp="1"/>
          </p:cNvSpPr>
          <p:nvPr>
            <p:ph idx="1"/>
          </p:nvPr>
        </p:nvSpPr>
        <p:spPr>
          <a:xfrm>
            <a:off x="431800" y="562882"/>
            <a:ext cx="10515600" cy="4351338"/>
          </a:xfrm>
        </p:spPr>
        <p:txBody>
          <a:bodyPr/>
          <a:lstStyle/>
          <a:p>
            <a:r>
              <a:rPr lang="de-DE" dirty="0">
                <a:latin typeface="Blackadder ITC" panose="04020505051007020D02" pitchFamily="82" charset="0"/>
              </a:rPr>
              <a:t>1955 kreiert sie eine bequeme Tasche an der Kette, die auch die Modewelt enorm beeinflusst.</a:t>
            </a:r>
            <a:endParaRPr lang="ru-RU" dirty="0"/>
          </a:p>
        </p:txBody>
      </p:sp>
      <p:pic>
        <p:nvPicPr>
          <p:cNvPr id="5" name="Рисунок 4">
            <a:extLst>
              <a:ext uri="{FF2B5EF4-FFF2-40B4-BE49-F238E27FC236}">
                <a16:creationId xmlns:a16="http://schemas.microsoft.com/office/drawing/2014/main" xmlns="" id="{58E1BFF4-4A53-4A71-B847-80B1516697E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111999" y="928915"/>
            <a:ext cx="4032067" cy="6058181"/>
          </a:xfrm>
          <a:prstGeom prst="ellipse">
            <a:avLst/>
          </a:prstGeom>
          <a:ln>
            <a:noFill/>
          </a:ln>
          <a:effectLst>
            <a:softEdge rad="112500"/>
          </a:effectLst>
        </p:spPr>
      </p:pic>
      <p:pic>
        <p:nvPicPr>
          <p:cNvPr id="7" name="Рисунок 6">
            <a:extLst>
              <a:ext uri="{FF2B5EF4-FFF2-40B4-BE49-F238E27FC236}">
                <a16:creationId xmlns:a16="http://schemas.microsoft.com/office/drawing/2014/main" xmlns="" id="{FF4CF7A0-E6F7-470E-A3AB-050552BD8062}"/>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47934" y="1870755"/>
            <a:ext cx="4525963" cy="4525963"/>
          </a:xfrm>
          <a:prstGeom prst="ellipse">
            <a:avLst/>
          </a:prstGeom>
          <a:ln>
            <a:noFill/>
          </a:ln>
          <a:effectLst>
            <a:softEdge rad="112500"/>
          </a:effectLst>
        </p:spPr>
      </p:pic>
    </p:spTree>
    <p:extLst>
      <p:ext uri="{BB962C8B-B14F-4D97-AF65-F5344CB8AC3E}">
        <p14:creationId xmlns:p14="http://schemas.microsoft.com/office/powerpoint/2010/main" xmlns="" val="4195381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90F0811-6C21-4E87-BD7D-A680FECCEE67}"/>
              </a:ext>
            </a:extLst>
          </p:cNvPr>
          <p:cNvSpPr>
            <a:spLocks noGrp="1"/>
          </p:cNvSpPr>
          <p:nvPr>
            <p:ph idx="1"/>
          </p:nvPr>
        </p:nvSpPr>
        <p:spPr>
          <a:xfrm>
            <a:off x="373743" y="258083"/>
            <a:ext cx="10515600" cy="4351338"/>
          </a:xfrm>
        </p:spPr>
        <p:txBody>
          <a:bodyPr/>
          <a:lstStyle/>
          <a:p>
            <a:r>
              <a:rPr lang="de-DE" dirty="0" err="1">
                <a:latin typeface="Blackadder ITC" panose="04020505051007020D02" pitchFamily="82" charset="0"/>
              </a:rPr>
              <a:t>Koko</a:t>
            </a:r>
            <a:r>
              <a:rPr lang="de-DE" dirty="0">
                <a:latin typeface="Blackadder ITC" panose="04020505051007020D02" pitchFamily="82" charset="0"/>
              </a:rPr>
              <a:t> wurde jedoch nicht nur als Modedesignerin, sondern auch als deutscher Spion aufgeführt. Aus diesem Grund war sie nach dem Krieg gezwungen, Frankreich zu verlassen.</a:t>
            </a:r>
            <a:endParaRPr lang="ru-RU" dirty="0"/>
          </a:p>
        </p:txBody>
      </p:sp>
      <p:pic>
        <p:nvPicPr>
          <p:cNvPr id="5" name="Рисунок 4">
            <a:extLst>
              <a:ext uri="{FF2B5EF4-FFF2-40B4-BE49-F238E27FC236}">
                <a16:creationId xmlns:a16="http://schemas.microsoft.com/office/drawing/2014/main" xmlns="" id="{42264C48-A4F8-4EF1-B9F8-1F30CABF3B3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83661" y="1635655"/>
            <a:ext cx="3628317" cy="47651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a:extLst>
              <a:ext uri="{FF2B5EF4-FFF2-40B4-BE49-F238E27FC236}">
                <a16:creationId xmlns:a16="http://schemas.microsoft.com/office/drawing/2014/main" xmlns="" id="{0260EDA8-7C07-4707-8589-695A5F4E8DB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080023" y="1635655"/>
            <a:ext cx="3516351" cy="49642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1367098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C0E7F25C-B7C7-494D-8306-0CDBE25F3B6F}"/>
              </a:ext>
            </a:extLst>
          </p:cNvPr>
          <p:cNvSpPr>
            <a:spLocks noGrp="1"/>
          </p:cNvSpPr>
          <p:nvPr>
            <p:ph idx="1"/>
          </p:nvPr>
        </p:nvSpPr>
        <p:spPr>
          <a:xfrm>
            <a:off x="330200" y="365125"/>
            <a:ext cx="10515600" cy="4351338"/>
          </a:xfrm>
        </p:spPr>
        <p:txBody>
          <a:bodyPr/>
          <a:lstStyle/>
          <a:p>
            <a:r>
              <a:rPr lang="de-DE" dirty="0">
                <a:latin typeface="Blackadder ITC" panose="04020505051007020D02" pitchFamily="82" charset="0"/>
              </a:rPr>
              <a:t>Am 10. Januar 1971 starb Gabrielle im Alter von 87 Jahren an einem Herzinfarkt im Ritz Hotel, wo sie lange lebte.</a:t>
            </a:r>
            <a:endParaRPr lang="ru-RU" dirty="0"/>
          </a:p>
        </p:txBody>
      </p:sp>
      <p:pic>
        <p:nvPicPr>
          <p:cNvPr id="5" name="Рисунок 4">
            <a:extLst>
              <a:ext uri="{FF2B5EF4-FFF2-40B4-BE49-F238E27FC236}">
                <a16:creationId xmlns:a16="http://schemas.microsoft.com/office/drawing/2014/main" xmlns="" id="{BBE6A0F7-ED41-43C7-A07E-6E3EB5AB67AE}"/>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98107" y="1512661"/>
            <a:ext cx="5905500" cy="44577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2977989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Капля</Template>
  <TotalTime>89</TotalTime>
  <Words>366</Words>
  <Application>Microsoft Office PowerPoint</Application>
  <PresentationFormat>Произвольный</PresentationFormat>
  <Paragraphs>15</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Coco Chanel</vt:lpstr>
      <vt:lpstr>Слайд 2</vt:lpstr>
      <vt:lpstr>Слайд 3</vt:lpstr>
      <vt:lpstr>Слайд 4</vt:lpstr>
      <vt:lpstr>Слайд 5</vt:lpstr>
      <vt:lpstr>Слайд 6</vt:lpstr>
      <vt:lpstr>Слайд 7</vt:lpstr>
      <vt:lpstr>Слайд 8</vt:lpstr>
      <vt:lpstr>Слайд 9</vt:lpstr>
      <vt:lpstr>Слайд 10</vt:lpstr>
      <vt:lpstr>Список литературы: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Coco Chanel</dc:title>
  <dc:creator>Areah</dc:creator>
  <cp:lastModifiedBy>wks-v515-09</cp:lastModifiedBy>
  <cp:revision>9</cp:revision>
  <dcterms:created xsi:type="dcterms:W3CDTF">2018-05-15T06:39:54Z</dcterms:created>
  <dcterms:modified xsi:type="dcterms:W3CDTF">2018-05-15T09:51:50Z</dcterms:modified>
</cp:coreProperties>
</file>