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2247-3CCC-459B-8B08-EDADF9C020A7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594A1-A194-4A97-87B8-AD233F595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64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20FB1C-5F40-49E1-A681-9948EA3E2B4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86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4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8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936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11051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695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472275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933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6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58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708136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62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90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11620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27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38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256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170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2587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26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28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745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76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50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54294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№10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Работа и мощность тока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𝑈𝑞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𝐼𝑡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𝑈𝐼𝑡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𝑈𝐼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𝑉𝑡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𝑆𝑙𝑡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𝑆𝑙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𝜌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4" name="Picture 10" descr="http://www.eleczon.ru/image/soprbatfull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3284985"/>
            <a:ext cx="27813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3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6378A-D2CE-4537-891A-7A1DEBDB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Электрический ток: Работа и мощность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2D6617-8920-4EC1-A36D-5AD0DC213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Электрический ток (I): Определяется как скорость потока электрического заряда через проводник. Измеряется в амперах (A).    </a:t>
            </a:r>
          </a:p>
          <a:p>
            <a:r>
              <a:rPr lang="ru-RU" dirty="0"/>
              <a:t>Электрическая работа (W): Работа, совершаемая электрическим зарядом, равна произведению заряда (Q) и разности напряжений (V), через которую он проходит. Математически W = QV. Она измеряется в джоулях (Дж).    </a:t>
            </a:r>
          </a:p>
          <a:p>
            <a:r>
              <a:rPr lang="ru-RU" dirty="0"/>
              <a:t>Электрическая мощность (P): скорость, с которой выполняется работа или передается энергия в электрической цепи. Это произведение напряжения (V) и силы тока (I). Математически P = IV. Измеряется в ваттах (Вт).</a:t>
            </a:r>
          </a:p>
        </p:txBody>
      </p:sp>
    </p:spTree>
    <p:extLst>
      <p:ext uri="{BB962C8B-B14F-4D97-AF65-F5344CB8AC3E}">
        <p14:creationId xmlns:p14="http://schemas.microsoft.com/office/powerpoint/2010/main" val="348871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9CF3B-8859-4D33-BEDD-DF5BD87B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Взаимосвязь работы, мощности и тока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017B65-486B-4224-8743-F33F2BCE3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Мощность и ток: Мощность, поступающая в цепь от батареи или потребляемая компонентом цепи, таким как резистор или двигатель, прямо пропорциональна силе тока, протекающего через цепь. Больший ток ведет к большей мощности, при условии постоянного напряжения.    </a:t>
            </a:r>
          </a:p>
          <a:p>
            <a:r>
              <a:rPr lang="ru-RU" dirty="0"/>
              <a:t>Работа и ток: Работа, совершаемая при перемещении заряда по цепи, зависит от силы тока. Больший ток означает, что за определенное время перемещается больше зарядов, следовательно, совершается большая работа.    </a:t>
            </a:r>
          </a:p>
          <a:p>
            <a:r>
              <a:rPr lang="ru-RU" dirty="0"/>
              <a:t>Закон Ома и мощность: Закон Ома (V=IR) можно объединить с уравнением мощности, чтобы получить две дополнительные формулы для мощности: P = I</a:t>
            </a:r>
            <a:r>
              <a:rPr lang="ru-RU" baseline="30000" dirty="0"/>
              <a:t>2</a:t>
            </a:r>
            <a:r>
              <a:rPr lang="ru-RU" dirty="0"/>
              <a:t>R и P = V</a:t>
            </a:r>
            <a:r>
              <a:rPr lang="ru-RU" baseline="30000" dirty="0"/>
              <a:t>2</a:t>
            </a:r>
            <a:r>
              <a:rPr lang="ru-RU" dirty="0"/>
              <a:t>/R, полезные для расчета мощности, когда известны только определенные значения цепи.</a:t>
            </a:r>
          </a:p>
        </p:txBody>
      </p:sp>
    </p:spTree>
    <p:extLst>
      <p:ext uri="{BB962C8B-B14F-4D97-AF65-F5344CB8AC3E}">
        <p14:creationId xmlns:p14="http://schemas.microsoft.com/office/powerpoint/2010/main" val="2497903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E27FDF-CA40-4CB4-AB39-4D69B069E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Воздействие работы и электропитания в реальном мире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5DA788-EEF3-4F3F-B55F-F2D26414C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Электроприборы: Номинальная мощность таких приборов, как лампочки, обогреватели и двигатели, говорит нам о том, сколько электрической энергии они преобразуют в единицу времени.    </a:t>
            </a:r>
          </a:p>
          <a:p>
            <a:r>
              <a:rPr lang="ru-RU" dirty="0"/>
              <a:t>Электрические сети: Понимание работы и мощности электрического тока имеет решающее значение для распределения и управления электроэнергией. Линии электропередач спроектированы так, чтобы проводить высокое напряжение для минимизации тока и, таким образом, уменьшения потерь энергии из-за сопротивления.    </a:t>
            </a:r>
          </a:p>
          <a:p>
            <a:r>
              <a:rPr lang="ru-RU" dirty="0"/>
              <a:t>Срок службы батареи: Количество работы, которую может выполнить батарея (ее полная энергия), является критическим фактором при определении срока службы батареи портативных </a:t>
            </a:r>
            <a:r>
              <a:rPr lang="ru-RU" err="1"/>
              <a:t>устройств</a:t>
            </a:r>
            <a:r>
              <a:rPr lang="ru-RU"/>
              <a:t>.</a:t>
            </a:r>
          </a:p>
          <a:p>
            <a:r>
              <a:rPr lang="ru-RU"/>
              <a:t>Понимание </a:t>
            </a:r>
            <a:r>
              <a:rPr lang="ru-RU" dirty="0"/>
              <a:t>концепций работы и мощности в связи с электрическим током необходимо при проектировании, эксплуатации и поиске неисправностей электрических и электронных систем.</a:t>
            </a:r>
          </a:p>
        </p:txBody>
      </p:sp>
    </p:spTree>
    <p:extLst>
      <p:ext uri="{BB962C8B-B14F-4D97-AF65-F5344CB8AC3E}">
        <p14:creationId xmlns:p14="http://schemas.microsoft.com/office/powerpoint/2010/main" val="20524300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377</Words>
  <Application>Microsoft Office PowerPoint</Application>
  <PresentationFormat>Широкоэкранный</PresentationFormat>
  <Paragraphs>24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Calibri</vt:lpstr>
      <vt:lpstr>Cambria Math</vt:lpstr>
      <vt:lpstr>Century Schoolbook</vt:lpstr>
      <vt:lpstr>Corbel</vt:lpstr>
      <vt:lpstr>Gill Sans MT</vt:lpstr>
      <vt:lpstr>Verdana</vt:lpstr>
      <vt:lpstr>Wingdings</vt:lpstr>
      <vt:lpstr>Wingdings 2</vt:lpstr>
      <vt:lpstr>Эркер</vt:lpstr>
      <vt:lpstr>Солнцестояние</vt:lpstr>
      <vt:lpstr>Лекция №10</vt:lpstr>
      <vt:lpstr>Работа и мощность тока</vt:lpstr>
      <vt:lpstr>Электрический ток: Работа и мощность</vt:lpstr>
      <vt:lpstr>Взаимосвязь работы, мощности и тока</vt:lpstr>
      <vt:lpstr>Воздействие работы и электропитания в реальном мире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№10</dc:title>
  <dc:creator>Ilya</dc:creator>
  <cp:lastModifiedBy>Ilya</cp:lastModifiedBy>
  <cp:revision>3</cp:revision>
  <dcterms:created xsi:type="dcterms:W3CDTF">2023-06-30T12:52:10Z</dcterms:created>
  <dcterms:modified xsi:type="dcterms:W3CDTF">2023-07-01T17:14:14Z</dcterms:modified>
</cp:coreProperties>
</file>