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2" clrIdx="0">
    <p:extLst>
      <p:ext uri="{19B8F6BF-5375-455C-9EA6-DF929625EA0E}">
        <p15:presenceInfo xmlns:p15="http://schemas.microsoft.com/office/powerpoint/2012/main" userId="d95ea8219a7fb5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B8D9F-61F5-4AF3-B6B8-E820A3740BF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91CA-8432-4A08-A9D7-C57F81171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8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1) ученые выяснили, что даже эта эпидемия имеет свои преимущества. Массовый карантин помогает природе и уменьшает загрязнение воздуха.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391CA-8432-4A08-A9D7-C57F811710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3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2) целебную силу </a:t>
            </a:r>
            <a:r>
              <a:rPr lang="ru-RU" dirty="0" err="1" smtClean="0"/>
              <a:t>коронавируса</a:t>
            </a:r>
            <a:r>
              <a:rPr lang="ru-RU" dirty="0" smtClean="0"/>
              <a:t> в Европе ощутила </a:t>
            </a:r>
            <a:r>
              <a:rPr lang="ru-RU" dirty="0" err="1" smtClean="0"/>
              <a:t>Венеция.За</a:t>
            </a:r>
            <a:r>
              <a:rPr lang="ru-RU" dirty="0" smtClean="0"/>
              <a:t> то время, пока все сидели по домам, вода в каналах города стала прозрачной и стало гораздо больше мелкой рыбешки. Дельфины вернулись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391CA-8432-4A08-A9D7-C57F811710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3) выброс диоксида азота снизился. Особенно сильно это заметно в северной Италии.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391CA-8432-4A08-A9D7-C57F811710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2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4) еще более сильное влияние </a:t>
            </a:r>
            <a:r>
              <a:rPr lang="ru-RU" dirty="0" err="1" smtClean="0"/>
              <a:t>коронавирус</a:t>
            </a:r>
            <a:r>
              <a:rPr lang="ru-RU" dirty="0" smtClean="0"/>
              <a:t> оказал на </a:t>
            </a:r>
            <a:r>
              <a:rPr lang="ru-RU" dirty="0" err="1" smtClean="0"/>
              <a:t>Китай.Среднее</a:t>
            </a:r>
            <a:r>
              <a:rPr lang="ru-RU" dirty="0" smtClean="0"/>
              <a:t> количество "хорошего качества воздушных дней" в феврале выросло на 21,5% по сравнению с аналогичным периодом прошлого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391CA-8432-4A08-A9D7-C57F811710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8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19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6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0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4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6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9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3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3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2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327D-4D43-4C95-8AA6-EE13C5FAEC59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43E5C-7036-46FB-8B78-05B081424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9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yandex.ru/images/search?pos=6&amp;from=tabbar&amp;img_url=https://art-apple.ru/albums/nature/WideWalls_10.jpg&amp;text=%D0%B8%D0%BD%D1%82%D0%B5%D1%80%D0%B5%D1%81%D0%BD%D1%8B%D0%B9+%D1%84%D0%BE%D0%BD+%D0%B4%D0%BB%D1%8F+%D0%BF%D1%80%D0%B5%D0%B7%D0%B5%D0%BD%D1%82%D0%B0%D1%86%D0%B8%D0%B8+%D0%BF%D1%80%D0%B8%D1%80%D0%BE%D0%B4%D0%B0&amp;rpt=s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lacon-magazine.com/rubric/people/kak-koronavirus-vliaet-na-ekologiu-dve-storon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from=tabbar&amp;text=&#1074;&#1083;&#1080;&#1103;&#1085;&#1080;&#1077;%20&#1082;&#1086;&#1088;&#1086;&#1085;&#1072;&#1074;&#1080;&#1088;&#1091;&#1089;&#1072;%20&#1085;&#1072;%20&#1101;&#1082;&#1086;&#1083;&#1086;&#1075;&#1080;&#1102;" TargetMode="External"/><Relationship Id="rId5" Type="http://schemas.openxmlformats.org/officeDocument/2006/relationships/hyperlink" Target="https://translate.yandex.ru/?from=tabbar&amp;lang=ru-en" TargetMode="External"/><Relationship Id="rId4" Type="http://schemas.openxmlformats.org/officeDocument/2006/relationships/hyperlink" Target="https://zen.yandex.ru/media/fromsiberia/kak-koronavirus-povliial-na-ekologiiu-nashei-planety-5e874370e366851eb08dfc7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1151" y="1380494"/>
            <a:ext cx="97154" cy="52870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054" name="Рисунок 20" descr="79426_html_m3ff85e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" y="46994"/>
            <a:ext cx="1281113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0886" y="1383669"/>
            <a:ext cx="97154" cy="52870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8056" y="1383669"/>
            <a:ext cx="97154" cy="52870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6338" y="1383669"/>
            <a:ext cx="45720" cy="52870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93508" y="1383669"/>
            <a:ext cx="45720" cy="52870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351230"/>
            <a:ext cx="12192001" cy="82022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МИНИСТРЕСТВО ОБРАЗОВНИЯ И НАУКИ РОССИЙСКОЙ ФЕДЕРАЦИИ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высшего образования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КАЗАНСКИЙ ГОУСДАРСТВЕННЫЙ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ЭНЕРГЕТИЧЕСКИЙ УНИВЕРСИТЕТ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de-DE" sz="1400" b="1" dirty="0" smtClean="0"/>
              <a:t>Wie </a:t>
            </a:r>
            <a:r>
              <a:rPr lang="de-DE" sz="1400" b="1" dirty="0" err="1" smtClean="0"/>
              <a:t>Coronavirus</a:t>
            </a:r>
            <a:r>
              <a:rPr lang="de-DE" sz="1400" b="1" dirty="0" smtClean="0"/>
              <a:t> die Natur verändert hat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/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Дисциплина: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(немецкий)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выполнил: Багмут В.С.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1 курса группы ЭЭ-9-19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Максимова Анастасия Борисовна</a:t>
            </a: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Казань 2020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4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441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de-DE" b="1" dirty="0"/>
              <a:t>Wie </a:t>
            </a:r>
            <a:r>
              <a:rPr lang="de-DE" b="1" dirty="0" err="1"/>
              <a:t>Coronavirus</a:t>
            </a:r>
            <a:r>
              <a:rPr lang="de-DE" b="1" dirty="0"/>
              <a:t> die Natur verändert hat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55575" y="4642922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14" y="1059543"/>
            <a:ext cx="8563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1) </a:t>
            </a:r>
            <a:r>
              <a:rPr lang="de-DE" sz="2000" dirty="0" smtClean="0">
                <a:latin typeface="Arial Black" panose="020B0A04020102020204" pitchFamily="34" charset="0"/>
              </a:rPr>
              <a:t>Wissenschaftler haben herausgefunden, dass selbst diese Epidemie Ihre Vorteile hat. Massenquarantäne hilft der Natur und reduziert die Luftverschmutzung.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9" y="2440331"/>
            <a:ext cx="7220414" cy="406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8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rot.info/uploads/posts/2020-01/1579556618_39-p-vodyanie-foni-dlya-prezentatsii-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985"/>
            <a:ext cx="8784771" cy="1681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 Black" panose="020B0A04020102020204" pitchFamily="34" charset="0"/>
              </a:rPr>
              <a:t>2) </a:t>
            </a:r>
            <a:r>
              <a:rPr lang="de-DE" sz="2000" dirty="0" smtClean="0">
                <a:latin typeface="Arial Black" panose="020B0A04020102020204" pitchFamily="34" charset="0"/>
              </a:rPr>
              <a:t>Die heilende Kraft des </a:t>
            </a:r>
            <a:r>
              <a:rPr lang="de-DE" sz="2000" dirty="0" err="1" smtClean="0">
                <a:latin typeface="Arial Black" panose="020B0A04020102020204" pitchFamily="34" charset="0"/>
              </a:rPr>
              <a:t>Coronavirus</a:t>
            </a:r>
            <a:r>
              <a:rPr lang="de-DE" sz="2000" dirty="0" smtClean="0">
                <a:latin typeface="Arial Black" panose="020B0A04020102020204" pitchFamily="34" charset="0"/>
              </a:rPr>
              <a:t> in Europa spürte </a:t>
            </a:r>
            <a:r>
              <a:rPr lang="de-DE" sz="2000" dirty="0" err="1" smtClean="0">
                <a:latin typeface="Arial Black" panose="020B0A04020102020204" pitchFamily="34" charset="0"/>
              </a:rPr>
              <a:t>Venedig.Während</a:t>
            </a:r>
            <a:r>
              <a:rPr lang="de-DE" sz="2000" dirty="0" smtClean="0">
                <a:latin typeface="Arial Black" panose="020B0A04020102020204" pitchFamily="34" charset="0"/>
              </a:rPr>
              <a:t> der Zeit, während alle auf den Häusern saßen, wurde das Wasser in den Kanälen der Stadt transparent und es wurde viel mehr kleiner Fisch</a:t>
            </a:r>
            <a:r>
              <a:rPr lang="de-DE" sz="2000" dirty="0">
                <a:latin typeface="Arial Black" panose="020B0A04020102020204" pitchFamily="34" charset="0"/>
              </a:rPr>
              <a:t>. Delfine sind zurück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2085974"/>
            <a:ext cx="4290786" cy="429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3Lc6IhwZxvZBZK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34957" y="2021359"/>
            <a:ext cx="5617029" cy="46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982" y="744971"/>
            <a:ext cx="9331036" cy="1097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</a:rPr>
              <a:t>3) </a:t>
            </a:r>
            <a:r>
              <a:rPr lang="de-DE" dirty="0" smtClean="0">
                <a:latin typeface="Arial Black" panose="020B0A04020102020204" pitchFamily="34" charset="0"/>
              </a:rPr>
              <a:t>Der </a:t>
            </a:r>
            <a:r>
              <a:rPr lang="de-DE" dirty="0">
                <a:latin typeface="Arial Black" panose="020B0A04020102020204" pitchFamily="34" charset="0"/>
              </a:rPr>
              <a:t>Ausstoß von Stickstoffdioxid ist gesunken. Besonders stark macht sich das in Norditalien bemerkbar.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2" y="2374467"/>
            <a:ext cx="11207016" cy="4202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0759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5ba2c7858f455c513be73467286fcd28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595745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 Black" panose="020B0A04020102020204" pitchFamily="34" charset="0"/>
              </a:rPr>
              <a:t>4) </a:t>
            </a:r>
            <a:r>
              <a:rPr lang="de-DE" sz="1800" dirty="0" smtClean="0">
                <a:latin typeface="Arial Black" panose="020B0A04020102020204" pitchFamily="34" charset="0"/>
              </a:rPr>
              <a:t>Noch </a:t>
            </a:r>
            <a:r>
              <a:rPr lang="de-DE" sz="1800" dirty="0">
                <a:latin typeface="Arial Black" panose="020B0A04020102020204" pitchFamily="34" charset="0"/>
              </a:rPr>
              <a:t>stärkere Auswirkungen hatte das </a:t>
            </a:r>
            <a:r>
              <a:rPr lang="de-DE" sz="1800" dirty="0" err="1">
                <a:latin typeface="Arial Black" panose="020B0A04020102020204" pitchFamily="34" charset="0"/>
              </a:rPr>
              <a:t>Coronavirus</a:t>
            </a:r>
            <a:r>
              <a:rPr lang="de-DE" sz="1800" dirty="0">
                <a:latin typeface="Arial Black" panose="020B0A04020102020204" pitchFamily="34" charset="0"/>
              </a:rPr>
              <a:t> auf </a:t>
            </a:r>
            <a:r>
              <a:rPr lang="de-DE" sz="1800" dirty="0" err="1">
                <a:latin typeface="Arial Black" panose="020B0A04020102020204" pitchFamily="34" charset="0"/>
              </a:rPr>
              <a:t>China.Die</a:t>
            </a:r>
            <a:r>
              <a:rPr lang="de-DE" sz="1800" dirty="0">
                <a:latin typeface="Arial Black" panose="020B0A04020102020204" pitchFamily="34" charset="0"/>
              </a:rPr>
              <a:t> Durchschnittliche Anzahl der "guten Qualität </a:t>
            </a:r>
            <a:r>
              <a:rPr lang="de-DE" sz="1800" dirty="0" err="1">
                <a:latin typeface="Arial Black" panose="020B0A04020102020204" pitchFamily="34" charset="0"/>
              </a:rPr>
              <a:t>lufttage</a:t>
            </a:r>
            <a:r>
              <a:rPr lang="de-DE" sz="1800" dirty="0">
                <a:latin typeface="Arial Black" panose="020B0A04020102020204" pitchFamily="34" charset="0"/>
              </a:rPr>
              <a:t>" im Februar stieg um 21,5% im Vergleich zum Vorjahreszeitraum.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1200429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get-zen_doc/1707354/pub_5d03a1b03ad2340d4ce51b3f_5d03a1dd729e3a0d58fce5d4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0"/>
            <a:ext cx="12192000" cy="68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7859"/>
            <a:ext cx="12192000" cy="640484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>
                <a:latin typeface="Arial Black" panose="020B0A04020102020204" pitchFamily="34" charset="0"/>
              </a:rPr>
              <a:t>Die Welt vor und nach dem </a:t>
            </a:r>
            <a:r>
              <a:rPr lang="de-DE" sz="3600" dirty="0" err="1">
                <a:latin typeface="Arial Black" panose="020B0A04020102020204" pitchFamily="34" charset="0"/>
              </a:rPr>
              <a:t>Coronavirus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4" name="7GN3v2VWfmnKF8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1895" y="872836"/>
            <a:ext cx="5856000" cy="585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5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0297" y="1"/>
            <a:ext cx="5761703" cy="2920180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https://flacon-magazine.com/rubric/people/kak-koronavirus-vliaet-na-ekologiu-dve-storony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zen.yandex.ru/media/fromsiberia/kak-koronavirus-povliial-na-ekologiiu-nashei-planety-5e874370e366851eb08dfc7e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5"/>
              </a:rPr>
              <a:t>https://translate.yandex.ru/?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from=tabbar&amp;lang=ru-en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6"/>
              </a:rPr>
              <a:t>https://yandex.ru/images/search?from=tabbar&amp;text=</a:t>
            </a:r>
            <a:r>
              <a:rPr lang="ru-RU" dirty="0" smtClean="0">
                <a:solidFill>
                  <a:schemeClr val="bg1"/>
                </a:solidFill>
                <a:hlinkClick r:id="rId6"/>
              </a:rPr>
              <a:t>влияние%20коронавируса%20на%20экологию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4902" y="1106130"/>
            <a:ext cx="28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Verbannungen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300</Words>
  <Application>Microsoft Office PowerPoint</Application>
  <PresentationFormat>Широкоэкранный</PresentationFormat>
  <Paragraphs>55</Paragraphs>
  <Slides>7</Slides>
  <Notes>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Wie Coronavirus die Natur verändert hat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иностранного языка  Презентация по дисциплине «Иностранный язык»(немецкий)</dc:title>
  <dc:creator>Пользователь Windows</dc:creator>
  <cp:lastModifiedBy>Пользователь Windows</cp:lastModifiedBy>
  <cp:revision>15</cp:revision>
  <dcterms:created xsi:type="dcterms:W3CDTF">2020-05-08T13:19:21Z</dcterms:created>
  <dcterms:modified xsi:type="dcterms:W3CDTF">2020-05-11T11:50:20Z</dcterms:modified>
</cp:coreProperties>
</file>