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0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B4EC-AFD1-41F4-9447-D2A4A7CF6AFD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F475E-298C-4712-8EE6-160DDFDF01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475E-298C-4712-8EE6-160DDFDF01C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C880-2733-4FE8-81DC-9D7F62F582EC}" type="datetimeFigureOut">
              <a:rPr lang="ru-RU" smtClean="0"/>
              <a:t>20.11.2011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EDBEF-4F43-4B1D-9C17-39ACFDCB15D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285992"/>
            <a:ext cx="8108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Инфекционные болезни рыб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497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Вирусные  болезни</a:t>
            </a:r>
            <a:endParaRPr lang="ru-RU" sz="60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5"/>
            <a:ext cx="4786314" cy="27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181" y="4071943"/>
            <a:ext cx="496281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488" y="928670"/>
            <a:ext cx="3634328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Аэромоноз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643446"/>
            <a:ext cx="2377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Острая форма</a:t>
            </a:r>
            <a:endParaRPr lang="ru-RU" sz="24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3643314"/>
            <a:ext cx="3251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Хроническая форма</a:t>
            </a:r>
            <a:endParaRPr lang="ru-RU" sz="2400" b="1" cap="none" spc="0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785926"/>
            <a:ext cx="407196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572008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Рис. 1. Острое течение воспаления плавательного пузыря (рентгенограм-ма): </a:t>
            </a:r>
            <a:r>
              <a:rPr lang="ru-RU" sz="2000" i="1" dirty="0" smtClean="0">
                <a:latin typeface="Arial Narrow" pitchFamily="34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— здоровая рыба; </a:t>
            </a:r>
            <a:r>
              <a:rPr lang="ru-RU" sz="2000" i="1" dirty="0" smtClean="0">
                <a:latin typeface="Arial Narrow" pitchFamily="34" charset="0"/>
                <a:cs typeface="Times New Roman" pitchFamily="18" charset="0"/>
              </a:rPr>
              <a:t>11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 — разрушение отделов пузыря и скопление газов в задней части брюшной полости.  </a:t>
            </a:r>
            <a:endParaRPr lang="ru-RU" sz="2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643446"/>
            <a:ext cx="42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Рис. 2. Хроническое течение воспаления плавательного пузыря, </a:t>
            </a:r>
            <a:r>
              <a:rPr lang="ru-RU" sz="2000" i="1" dirty="0" smtClean="0">
                <a:latin typeface="Arial Narrow" pitchFamily="34" charset="0"/>
              </a:rPr>
              <a:t>1</a:t>
            </a:r>
            <a:r>
              <a:rPr lang="ru-RU" sz="2000" dirty="0" smtClean="0">
                <a:latin typeface="Arial Narrow" pitchFamily="34" charset="0"/>
              </a:rPr>
              <a:t> — увеличение и деформация отделов, воспаление тканей, отложение темного пигмента в стенке пузыря, </a:t>
            </a:r>
            <a:r>
              <a:rPr lang="ru-RU" sz="2000" i="1" dirty="0" smtClean="0">
                <a:latin typeface="Arial Narrow" pitchFamily="34" charset="0"/>
              </a:rPr>
              <a:t>11</a:t>
            </a:r>
            <a:r>
              <a:rPr lang="ru-RU" sz="2000" dirty="0" smtClean="0">
                <a:latin typeface="Arial Narrow" pitchFamily="34" charset="0"/>
              </a:rPr>
              <a:t> — увеличение объема тела рыбы.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8"/>
            <a:ext cx="79832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Воспаление плавательного 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п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узыря карпа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0724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71480"/>
            <a:ext cx="434285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Оспа  карпа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928802"/>
            <a:ext cx="750095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Фурункулез лососевых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8072494" cy="37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357166"/>
            <a:ext cx="6301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а к т е р и о з ы</a:t>
            </a:r>
            <a:endParaRPr lang="ru-RU" sz="5400" b="1" u="sng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чума лососей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8429684" cy="465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428604"/>
            <a:ext cx="7072362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Чума  лососей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22691019043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8441891" cy="34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642918"/>
            <a:ext cx="409439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Чума  щуки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l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7866503" cy="391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642918"/>
            <a:ext cx="7034298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Ксантозис плотвы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вниковая гни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62150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Плавниковая гн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143380"/>
            <a:ext cx="621507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85728"/>
            <a:ext cx="781015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Плавниковая гниль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85728"/>
            <a:ext cx="8286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cap="none" spc="50" dirty="0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Микозы  и  альгеозы</a:t>
            </a:r>
            <a:endParaRPr lang="ru-RU" sz="6000" b="1" u="sng" cap="none" spc="50" dirty="0">
              <a:ln w="11430">
                <a:solidFill>
                  <a:schemeClr val="bg2">
                    <a:lumMod val="9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ихтиопатология\инфекции\сапролегни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8286750" cy="36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1714488"/>
            <a:ext cx="45608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2060"/>
                </a:solidFill>
                <a:effectLst/>
              </a:rPr>
              <a:t>Сапролегниоз</a:t>
            </a:r>
            <a:endParaRPr lang="ru-RU" sz="48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ихтиопатология\инфекции\бранхимик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358114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148112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Бранхиомикоз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жаберная гниль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ихтиопатология\инфекции\неоновая болез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7929562" cy="38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500042"/>
            <a:ext cx="679865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Неоновая болезнь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плистиофороз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114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2011-11-20T17:10:01Z</dcterms:created>
  <dcterms:modified xsi:type="dcterms:W3CDTF">2011-11-20T18:51:25Z</dcterms:modified>
</cp:coreProperties>
</file>