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357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5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71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25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963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32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5567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06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3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28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3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89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№8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Электрический ток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𝑛𝑣𝑆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7" y="3284985"/>
            <a:ext cx="663892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09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Сила и плотность тока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ru-RU" dirty="0"/>
                  <a:t>𝐼=𝑞′=𝑞</a:t>
                </a:r>
                <a:r>
                  <a:rPr lang="ru-RU" baseline="-25000" dirty="0"/>
                  <a:t>0</a:t>
                </a:r>
                <a:r>
                  <a:rPr lang="ru-RU" dirty="0"/>
                  <a:t>𝑛𝑣𝑆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limLoc m:val="undOvr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/>
                          </a:rPr>
                          <m:t>𝑆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𝑑𝑆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𝑑𝑆</m:t>
                            </m:r>
                          </m:e>
                        </m:nary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</m:e>
                    </m:acc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969" y="1772817"/>
            <a:ext cx="36480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48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170A5-AE99-4C1A-B4B7-D237EE1DF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Электрический ток: Сила и плотность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2C4B23-AEFF-4C10-AA4B-7A9DAA168CF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Электрический ток (I): Определяется как скорость потока электрического заряда через проводник. Измеряется в амперах (A).    </a:t>
            </a:r>
          </a:p>
          <a:p>
            <a:r>
              <a:rPr lang="ru-RU" dirty="0"/>
              <a:t>Электрическая сила: Притягивающее или отталкивающее взаимодействие между любыми двумя заряженными телами. Она регулируется законом Кулона, который гласит, что сила между двумя зарядами прямо пропорциональна произведению их зарядов и обратно пропорциональна квадрату расстояния между ними.    </a:t>
            </a:r>
          </a:p>
          <a:p>
            <a:r>
              <a:rPr lang="ru-RU" dirty="0"/>
              <a:t>Плотность тока: Мера плотности потока неизменного заряда. Обычно в контексте "плотности электрического тока" она определяется как количество электрического тока (I) на площадь поперечного сечения (A), через которое протекает ток. Она измеряется в амперах на квадратный метр (А/м²).</a:t>
            </a:r>
          </a:p>
        </p:txBody>
      </p:sp>
    </p:spTree>
    <p:extLst>
      <p:ext uri="{BB962C8B-B14F-4D97-AF65-F5344CB8AC3E}">
        <p14:creationId xmlns:p14="http://schemas.microsoft.com/office/powerpoint/2010/main" val="130189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980EF-5511-4422-BC3E-13DA005D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Плотность тока и электрическое поле: Закон Ома в дифференциальной форме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172F96-FF4B-4BB6-997E-55025362467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Закон Ома в дифференциальной форме: Эта версия закона Ома связывает плотность тока (J) с электрическим полем (E) и проводимостью (σ). Математически, J = </a:t>
            </a:r>
            <a:r>
              <a:rPr lang="ru-RU" dirty="0" err="1"/>
              <a:t>σE</a:t>
            </a:r>
            <a:r>
              <a:rPr lang="ru-RU" dirty="0"/>
              <a:t>. </a:t>
            </a:r>
          </a:p>
          <a:p>
            <a:r>
              <a:rPr lang="ru-RU" dirty="0"/>
              <a:t>Электропроводность: Мера способности материала проводить электрический ток. Высокая электропроводность указывает на материал, который легко пропускает электрический заряд. </a:t>
            </a:r>
          </a:p>
          <a:p>
            <a:r>
              <a:rPr lang="ru-RU" dirty="0"/>
              <a:t>Это соотношение подразумевает, что плотность тока будет больше в тех областях материала, где электрическое поле сильнее, при условии равномерной проводимости.</a:t>
            </a:r>
          </a:p>
        </p:txBody>
      </p:sp>
    </p:spTree>
    <p:extLst>
      <p:ext uri="{BB962C8B-B14F-4D97-AF65-F5344CB8AC3E}">
        <p14:creationId xmlns:p14="http://schemas.microsoft.com/office/powerpoint/2010/main" val="403563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B130C-5591-435A-B864-1EAD8476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Сила, ток и плотность в повседневной жизни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781BCA-347C-464E-AFDC-E5488B86B95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Приложения электрических сил: Электростатические приложения, такие как ксероксы и лазерные принтеры, определение электрического поля в емкостных сенсорных экранах и атомно-силовая микроскопия.    </a:t>
            </a:r>
          </a:p>
          <a:p>
            <a:r>
              <a:rPr lang="ru-RU" dirty="0"/>
              <a:t>Применение плотности тока: Проектирование электрических проводников, где поддержание низких температур имеет решающее значение (например, компьютерные чипы и высокопроизводительные электрические машины). Высокая плотность тока может привести к чрезмерному нагреву, что может повредить проводник.    </a:t>
            </a:r>
          </a:p>
          <a:p>
            <a:r>
              <a:rPr lang="ru-RU"/>
              <a:t>Сила </a:t>
            </a:r>
            <a:r>
              <a:rPr lang="ru-RU" dirty="0"/>
              <a:t>и плотность электрического тока играют важную роль в электрических явлениях и имеют практическое значение при проектировании и поиске неисправностей электронных устройств и систем.</a:t>
            </a:r>
          </a:p>
        </p:txBody>
      </p:sp>
    </p:spTree>
    <p:extLst>
      <p:ext uri="{BB962C8B-B14F-4D97-AF65-F5344CB8AC3E}">
        <p14:creationId xmlns:p14="http://schemas.microsoft.com/office/powerpoint/2010/main" val="191259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334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Cambria Math</vt:lpstr>
      <vt:lpstr>Century Schoolbook</vt:lpstr>
      <vt:lpstr>Wingdings</vt:lpstr>
      <vt:lpstr>Wingdings 2</vt:lpstr>
      <vt:lpstr>Эркер</vt:lpstr>
      <vt:lpstr>Лекция №8</vt:lpstr>
      <vt:lpstr>Электрический ток</vt:lpstr>
      <vt:lpstr>Сила и плотность тока</vt:lpstr>
      <vt:lpstr>Электрический ток: Сила и плотность</vt:lpstr>
      <vt:lpstr>Плотность тока и электрическое поле: Закон Ома в дифференциальной форме</vt:lpstr>
      <vt:lpstr>Сила, ток и плотность в повседневной жизни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№8</dc:title>
  <dc:creator>Ilya</dc:creator>
  <cp:lastModifiedBy>Ilya</cp:lastModifiedBy>
  <cp:revision>2</cp:revision>
  <dcterms:created xsi:type="dcterms:W3CDTF">2023-06-30T12:51:49Z</dcterms:created>
  <dcterms:modified xsi:type="dcterms:W3CDTF">2023-07-01T17:02:29Z</dcterms:modified>
</cp:coreProperties>
</file>