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DC1AC91-3E8C-4C81-8BEC-53B7FADF679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51F3DEA-292D-47FA-9E75-20FAC8FF3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AC91-3E8C-4C81-8BEC-53B7FADF679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3DEA-292D-47FA-9E75-20FAC8FF3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AC91-3E8C-4C81-8BEC-53B7FADF679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3DEA-292D-47FA-9E75-20FAC8FF3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AC91-3E8C-4C81-8BEC-53B7FADF679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3DEA-292D-47FA-9E75-20FAC8FF3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AC91-3E8C-4C81-8BEC-53B7FADF679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3DEA-292D-47FA-9E75-20FAC8FF3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AC91-3E8C-4C81-8BEC-53B7FADF679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3DEA-292D-47FA-9E75-20FAC8FF3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C1AC91-3E8C-4C81-8BEC-53B7FADF679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1F3DEA-292D-47FA-9E75-20FAC8FF3CF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DC1AC91-3E8C-4C81-8BEC-53B7FADF679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51F3DEA-292D-47FA-9E75-20FAC8FF3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AC91-3E8C-4C81-8BEC-53B7FADF679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3DEA-292D-47FA-9E75-20FAC8FF3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AC91-3E8C-4C81-8BEC-53B7FADF679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3DEA-292D-47FA-9E75-20FAC8FF3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AC91-3E8C-4C81-8BEC-53B7FADF679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3DEA-292D-47FA-9E75-20FAC8FF3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DC1AC91-3E8C-4C81-8BEC-53B7FADF6797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51F3DEA-292D-47FA-9E75-20FAC8FF3C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Лекция №11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Опыты Фарадея с катушками</a:t>
            </a:r>
          </a:p>
          <a:p>
            <a:r>
              <a:rPr lang="ru-RU" dirty="0" smtClean="0"/>
              <a:t>Опыты Генри</a:t>
            </a:r>
          </a:p>
          <a:p>
            <a:r>
              <a:rPr lang="ru-RU" dirty="0" smtClean="0"/>
              <a:t>Трансформатор</a:t>
            </a:r>
          </a:p>
          <a:p>
            <a:r>
              <a:rPr lang="ru-RU" dirty="0" smtClean="0"/>
              <a:t>Передача и распределение электроэнергии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9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Опыты Фарадея с </a:t>
            </a:r>
            <a:r>
              <a:rPr lang="ru-RU" dirty="0" smtClean="0"/>
              <a:t>катушками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05080" y="2060848"/>
                <a:ext cx="8229600" cy="432511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∆Ф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5080" y="2060848"/>
                <a:ext cx="8229600" cy="432511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4860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24860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24860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66" y="2314972"/>
            <a:ext cx="27527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4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Опыты </a:t>
            </a:r>
            <a:r>
              <a:rPr lang="ru-RU" dirty="0" smtClean="0"/>
              <a:t>Генри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Ф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63" y="2996952"/>
            <a:ext cx="46958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29241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30" y="3212976"/>
            <a:ext cx="29241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6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Трансформатор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45053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284984"/>
            <a:ext cx="23241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7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Передача и распределение </a:t>
            </a:r>
            <a:r>
              <a:rPr lang="ru-RU" dirty="0" smtClean="0"/>
              <a:t>электроэнергии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677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18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80</TotalTime>
  <Words>27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Cambria Math</vt:lpstr>
      <vt:lpstr>Georgia</vt:lpstr>
      <vt:lpstr>Trebuchet MS</vt:lpstr>
      <vt:lpstr>Wingdings 2</vt:lpstr>
      <vt:lpstr>Городская</vt:lpstr>
      <vt:lpstr>Лекция №11</vt:lpstr>
      <vt:lpstr>План лекции</vt:lpstr>
      <vt:lpstr>Опыты Фарадея с катушками</vt:lpstr>
      <vt:lpstr>Опыты Генри</vt:lpstr>
      <vt:lpstr>Трансформатор</vt:lpstr>
      <vt:lpstr>Передача и распределение электроэнергии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№11</dc:title>
  <dc:creator>Илья</dc:creator>
  <cp:lastModifiedBy>Илья Севастьянов</cp:lastModifiedBy>
  <cp:revision>9</cp:revision>
  <dcterms:created xsi:type="dcterms:W3CDTF">2012-05-17T17:05:29Z</dcterms:created>
  <dcterms:modified xsi:type="dcterms:W3CDTF">2014-02-11T16:08:22Z</dcterms:modified>
</cp:coreProperties>
</file>