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5/29/2018</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5/29/2018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56307" y="2301504"/>
            <a:ext cx="8499817" cy="1549280"/>
          </a:xfrm>
        </p:spPr>
        <p:txBody>
          <a:bodyPr/>
          <a:lstStyle/>
          <a:p>
            <a:pPr algn="l"/>
            <a:r>
              <a:rPr lang="ru-RU" sz="4800" dirty="0"/>
              <a:t>КГЭУ</a:t>
            </a:r>
            <a:br>
              <a:rPr lang="ru-RU" sz="4800" dirty="0"/>
            </a:br>
            <a:r>
              <a:rPr lang="ru-RU" sz="4800" dirty="0"/>
              <a:t>Кафедра: </a:t>
            </a:r>
            <a:r>
              <a:rPr lang="de-DE" sz="4800" dirty="0" smtClean="0"/>
              <a:t/>
            </a:r>
            <a:br>
              <a:rPr lang="de-DE" sz="4800" dirty="0" smtClean="0"/>
            </a:br>
            <a:r>
              <a:rPr lang="ru-RU" sz="4800" dirty="0" smtClean="0"/>
              <a:t>Иностранные </a:t>
            </a:r>
            <a:r>
              <a:rPr lang="ru-RU" sz="4800" dirty="0"/>
              <a:t>языки</a:t>
            </a:r>
            <a:br>
              <a:rPr lang="ru-RU" sz="4800" dirty="0"/>
            </a:br>
            <a:r>
              <a:rPr lang="ru-RU" sz="4800" dirty="0"/>
              <a:t>Презентация: </a:t>
            </a:r>
            <a:r>
              <a:rPr lang="ru-RU" sz="4800" dirty="0" smtClean="0"/>
              <a:t>«</a:t>
            </a:r>
            <a:r>
              <a:rPr lang="de-DE" sz="4800" dirty="0"/>
              <a:t>D</a:t>
            </a:r>
            <a:r>
              <a:rPr lang="en-US" sz="4800" dirty="0" err="1" smtClean="0"/>
              <a:t>ie</a:t>
            </a:r>
            <a:r>
              <a:rPr lang="en-US" sz="4800" dirty="0" smtClean="0"/>
              <a:t> </a:t>
            </a:r>
            <a:r>
              <a:rPr lang="en-US" sz="4800" dirty="0" err="1"/>
              <a:t>Ökologie</a:t>
            </a:r>
            <a:r>
              <a:rPr lang="ru-RU" sz="4800" dirty="0" smtClean="0"/>
              <a:t>»</a:t>
            </a:r>
            <a:endParaRPr lang="ru-RU" sz="4800" dirty="0"/>
          </a:p>
        </p:txBody>
      </p:sp>
      <p:sp>
        <p:nvSpPr>
          <p:cNvPr id="3" name="Подзаголовок 2"/>
          <p:cNvSpPr>
            <a:spLocks noGrp="1"/>
          </p:cNvSpPr>
          <p:nvPr>
            <p:ph type="subTitle" idx="1"/>
          </p:nvPr>
        </p:nvSpPr>
        <p:spPr>
          <a:xfrm>
            <a:off x="2266920" y="4694777"/>
            <a:ext cx="9671795" cy="2414361"/>
          </a:xfrm>
        </p:spPr>
        <p:txBody>
          <a:bodyPr>
            <a:normAutofit/>
          </a:bodyPr>
          <a:lstStyle/>
          <a:p>
            <a:r>
              <a:rPr lang="ru-RU" dirty="0">
                <a:solidFill>
                  <a:schemeClr val="tx1"/>
                </a:solidFill>
              </a:rPr>
              <a:t>Выполнил </a:t>
            </a:r>
            <a:r>
              <a:rPr lang="ru-RU" dirty="0" err="1">
                <a:solidFill>
                  <a:schemeClr val="tx1"/>
                </a:solidFill>
              </a:rPr>
              <a:t>Подгурец</a:t>
            </a:r>
            <a:r>
              <a:rPr lang="ru-RU" dirty="0">
                <a:solidFill>
                  <a:schemeClr val="tx1"/>
                </a:solidFill>
              </a:rPr>
              <a:t> Г.К.</a:t>
            </a:r>
            <a:endParaRPr lang="de-DE" dirty="0">
              <a:solidFill>
                <a:schemeClr val="tx1"/>
              </a:solidFill>
            </a:endParaRPr>
          </a:p>
          <a:p>
            <a:r>
              <a:rPr lang="ru-RU" dirty="0">
                <a:solidFill>
                  <a:schemeClr val="tx1"/>
                </a:solidFill>
              </a:rPr>
              <a:t>Студент группы ЭН-1-17</a:t>
            </a:r>
          </a:p>
          <a:p>
            <a:r>
              <a:rPr lang="ru-RU" dirty="0">
                <a:solidFill>
                  <a:schemeClr val="tx1"/>
                </a:solidFill>
              </a:rPr>
              <a:t>Проверила Максимова А.Б.</a:t>
            </a:r>
          </a:p>
          <a:p>
            <a:r>
              <a:rPr lang="ru-RU" dirty="0" smtClean="0">
                <a:solidFill>
                  <a:schemeClr val="tx1"/>
                </a:solidFill>
              </a:rPr>
              <a:t>2018</a:t>
            </a:r>
            <a:endParaRPr lang="ru-RU" dirty="0"/>
          </a:p>
        </p:txBody>
      </p:sp>
    </p:spTree>
    <p:extLst>
      <p:ext uri="{BB962C8B-B14F-4D97-AF65-F5344CB8AC3E}">
        <p14:creationId xmlns:p14="http://schemas.microsoft.com/office/powerpoint/2010/main" val="460985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086118"/>
            <a:ext cx="8596668" cy="1320800"/>
          </a:xfrm>
        </p:spPr>
        <p:txBody>
          <a:bodyPr>
            <a:noAutofit/>
          </a:bodyPr>
          <a:lstStyle/>
          <a:p>
            <a:r>
              <a:rPr lang="de-DE" sz="4800" dirty="0"/>
              <a:t>Ökologen bezeichneten die Bundesrepublik als eine der am stärksten vom Klimawandel betroffenen Industrienationen</a:t>
            </a:r>
            <a:endParaRPr lang="ru-RU" sz="4800" dirty="0"/>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3562205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6063" y="570963"/>
            <a:ext cx="9337182" cy="1320800"/>
          </a:xfrm>
        </p:spPr>
        <p:txBody>
          <a:bodyPr>
            <a:normAutofit fontScale="90000"/>
          </a:bodyPr>
          <a:lstStyle/>
          <a:p>
            <a:r>
              <a:rPr lang="de-DE" dirty="0"/>
              <a:t>Deutschland rangiert auf Platz 23 im weltweiten Ranking des globalen Klimarisiko-Index.</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9900" y="2070436"/>
            <a:ext cx="8109508" cy="4442976"/>
          </a:xfrm>
        </p:spPr>
      </p:pic>
    </p:spTree>
    <p:extLst>
      <p:ext uri="{BB962C8B-B14F-4D97-AF65-F5344CB8AC3E}">
        <p14:creationId xmlns:p14="http://schemas.microsoft.com/office/powerpoint/2010/main" val="4049268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8135" y="300507"/>
            <a:ext cx="9775065" cy="1320800"/>
          </a:xfrm>
        </p:spPr>
        <p:txBody>
          <a:bodyPr>
            <a:normAutofit fontScale="90000"/>
          </a:bodyPr>
          <a:lstStyle/>
          <a:p>
            <a:r>
              <a:rPr lang="de-DE" dirty="0"/>
              <a:t>Insbesondere Experten wiesen auf die extreme Hitze im Sommer 2003 in Deutschland hin, die mehrere Wochen andauerte und mehrere tausend Menschenleben forderte.</a:t>
            </a:r>
            <a:endParaRPr lang="ru-RU" dirty="0"/>
          </a:p>
        </p:txBody>
      </p:sp>
      <p:pic>
        <p:nvPicPr>
          <p:cNvPr id="8" name="Объект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6590" y="2418166"/>
            <a:ext cx="6806947" cy="4317485"/>
          </a:xfrm>
        </p:spPr>
      </p:pic>
    </p:spTree>
    <p:extLst>
      <p:ext uri="{BB962C8B-B14F-4D97-AF65-F5344CB8AC3E}">
        <p14:creationId xmlns:p14="http://schemas.microsoft.com/office/powerpoint/2010/main" val="802872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36113"/>
            <a:ext cx="8596668" cy="1320800"/>
          </a:xfrm>
        </p:spPr>
        <p:txBody>
          <a:bodyPr>
            <a:normAutofit fontScale="90000"/>
          </a:bodyPr>
          <a:lstStyle/>
          <a:p>
            <a:r>
              <a:rPr lang="de-DE" dirty="0"/>
              <a:t>Experten berichteten von den verheerenden Hurrikanen der letzten Jahre, insbesondere dem "Cyril" im Jahr 2007, und den katastrophalen Überschwemmungen an der Elbe, der Donau und der Oder.</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8717" y="2843169"/>
            <a:ext cx="7037026" cy="3881437"/>
          </a:xfrm>
        </p:spPr>
      </p:pic>
    </p:spTree>
    <p:extLst>
      <p:ext uri="{BB962C8B-B14F-4D97-AF65-F5344CB8AC3E}">
        <p14:creationId xmlns:p14="http://schemas.microsoft.com/office/powerpoint/2010/main" val="2615804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77334" y="824249"/>
            <a:ext cx="8596668" cy="5217114"/>
          </a:xfrm>
        </p:spPr>
        <p:txBody>
          <a:bodyPr>
            <a:normAutofit/>
          </a:bodyPr>
          <a:lstStyle/>
          <a:p>
            <a:pPr marL="0" indent="0">
              <a:buNone/>
            </a:pPr>
            <a:r>
              <a:rPr lang="de-DE" sz="3600" dirty="0"/>
              <a:t>Umweltschützer von </a:t>
            </a:r>
            <a:r>
              <a:rPr lang="de-DE" sz="3600" dirty="0" err="1"/>
              <a:t>Germanwatch</a:t>
            </a:r>
            <a:r>
              <a:rPr lang="de-DE" sz="3600" dirty="0"/>
              <a:t> schätzten, dass insgesamt für den Zeitraum von 1997 bis 2016 mehr als 11.000 Extremwetterereignisse die direkte Todesursache von mehr als 520.000 Menschen auf der ganzen Welt waren. Der wirtschaftliche Schaden belief sich auf rund 3,16 Billionen US-Dollar.</a:t>
            </a:r>
            <a:endParaRPr lang="ru-RU" sz="3600" dirty="0"/>
          </a:p>
        </p:txBody>
      </p:sp>
    </p:spTree>
    <p:extLst>
      <p:ext uri="{BB962C8B-B14F-4D97-AF65-F5344CB8AC3E}">
        <p14:creationId xmlns:p14="http://schemas.microsoft.com/office/powerpoint/2010/main" val="1245581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677334" y="885580"/>
            <a:ext cx="8596668" cy="3880773"/>
          </a:xfrm>
        </p:spPr>
        <p:txBody>
          <a:bodyPr>
            <a:noAutofit/>
          </a:bodyPr>
          <a:lstStyle/>
          <a:p>
            <a:pPr marL="0" indent="0">
              <a:buNone/>
            </a:pPr>
            <a:r>
              <a:rPr lang="de-DE" sz="3200" dirty="0"/>
              <a:t>Der KRI-Index zeigt, in welchem Ausmaß einzelne Länder unter extremen Wetterereignissen, insbesondere Hitzewellen und Hurrikanen, sowie Überschwemmungen und anderen Naturkatastrophen leiden. Gleichzeitig berücksichtigen Analysten sowohl die Anzahl der Opfer als auch den wirtschaftlichen Schaden, der aus solchen Ereignissen resultiert.</a:t>
            </a:r>
            <a:endParaRPr lang="ru-RU" sz="3200" dirty="0"/>
          </a:p>
        </p:txBody>
      </p:sp>
    </p:spTree>
    <p:extLst>
      <p:ext uri="{BB962C8B-B14F-4D97-AF65-F5344CB8AC3E}">
        <p14:creationId xmlns:p14="http://schemas.microsoft.com/office/powerpoint/2010/main" val="468476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77334" y="609600"/>
            <a:ext cx="8596668" cy="3880773"/>
          </a:xfrm>
        </p:spPr>
        <p:txBody>
          <a:bodyPr>
            <a:noAutofit/>
          </a:bodyPr>
          <a:lstStyle/>
          <a:p>
            <a:pPr marL="0" indent="0">
              <a:buNone/>
            </a:pPr>
            <a:r>
              <a:rPr lang="de-DE" sz="3200" dirty="0"/>
              <a:t>Vom 6. bis 17. November findet in Bonn die 23. UN-Klimakonferenz (COP23) statt, an der rund 25.000 Delegierte aus mehr als 190 Ländern der Welt teilnehmen. Die Delegierten diskutieren einen konkreten Plan für die Umsetzung des 2015 in Paris unterzeichneten Klimaabkommens, das die globale Erwärmung im Vergleich zur vorindustriellen Zeit bei 1,5-2 Grad Celsius halten soll.</a:t>
            </a:r>
            <a:endParaRPr lang="ru-RU" sz="3200" dirty="0"/>
          </a:p>
        </p:txBody>
      </p:sp>
    </p:spTree>
    <p:extLst>
      <p:ext uri="{BB962C8B-B14F-4D97-AF65-F5344CB8AC3E}">
        <p14:creationId xmlns:p14="http://schemas.microsoft.com/office/powerpoint/2010/main" val="2257504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de-DE" dirty="0"/>
              <a:t>Es sind die Materialien und die Bildungen von der </a:t>
            </a:r>
            <a:r>
              <a:rPr lang="de-DE"/>
              <a:t>Webseite </a:t>
            </a:r>
            <a:r>
              <a:rPr lang="de-DE" smtClean="0"/>
              <a:t>dw.com verwendet</a:t>
            </a:r>
            <a:r>
              <a:rPr lang="de-DE" dirty="0"/>
              <a:t>.</a:t>
            </a:r>
            <a:endParaRPr lang="ru-RU" dirty="0"/>
          </a:p>
          <a:p>
            <a:endParaRPr lang="ru-RU" dirty="0"/>
          </a:p>
        </p:txBody>
      </p:sp>
    </p:spTree>
    <p:extLst>
      <p:ext uri="{BB962C8B-B14F-4D97-AF65-F5344CB8AC3E}">
        <p14:creationId xmlns:p14="http://schemas.microsoft.com/office/powerpoint/2010/main" val="1446306585"/>
      </p:ext>
    </p:extLst>
  </p:cSld>
  <p:clrMapOvr>
    <a:masterClrMapping/>
  </p:clrMapOvr>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126</TotalTime>
  <Words>261</Words>
  <Application>Microsoft Office PowerPoint</Application>
  <PresentationFormat>Широкоэкранный</PresentationFormat>
  <Paragraphs>13</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Trebuchet MS</vt:lpstr>
      <vt:lpstr>Wingdings 3</vt:lpstr>
      <vt:lpstr>Грань</vt:lpstr>
      <vt:lpstr>КГЭУ Кафедра:  Иностранные языки Презентация: «Die Ökologie»</vt:lpstr>
      <vt:lpstr>Ökologen bezeichneten die Bundesrepublik als eine der am stärksten vom Klimawandel betroffenen Industrienationen</vt:lpstr>
      <vt:lpstr>Deutschland rangiert auf Platz 23 im weltweiten Ranking des globalen Klimarisiko-Index.</vt:lpstr>
      <vt:lpstr>Insbesondere Experten wiesen auf die extreme Hitze im Sommer 2003 in Deutschland hin, die mehrere Wochen andauerte und mehrere tausend Menschenleben forderte.</vt:lpstr>
      <vt:lpstr>Experten berichteten von den verheerenden Hurrikanen der letzten Jahre, insbesondere dem "Cyril" im Jahr 2007, und den katastrophalen Überschwemmungen an der Elbe, der Donau und der Oder.</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КГЭУ Кафедра: Иностранные языки Презентация: «Polen»</dc:title>
  <dc:creator>Одмен</dc:creator>
  <cp:lastModifiedBy>Пользователь</cp:lastModifiedBy>
  <cp:revision>8</cp:revision>
  <dcterms:created xsi:type="dcterms:W3CDTF">2018-05-28T18:46:39Z</dcterms:created>
  <dcterms:modified xsi:type="dcterms:W3CDTF">2018-05-29T15:59:27Z</dcterms:modified>
</cp:coreProperties>
</file>