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84" autoAdjust="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yzdorov.ru/lechenie_nekroz_chto.php" TargetMode="External"/><Relationship Id="rId2" Type="http://schemas.openxmlformats.org/officeDocument/2006/relationships/hyperlink" Target="https://premium-clinic.ru/distrofiya-simptomy-i-lecheni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fopedia.su/13x7e7b.html" TargetMode="External"/><Relationship Id="rId4" Type="http://schemas.openxmlformats.org/officeDocument/2006/relationships/hyperlink" Target="https://medknigaservis.ru/wp-content/uploads/2019/01/NF0011912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1622"/>
            <a:ext cx="8305800" cy="1693168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НАУКИ  И  ВЫСШЕГО ОБРАЗОВАНИЯ 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РОССИЙСКОЙ ФЕДЕРАЦИИ        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Федеральное государственное бюджетное образовательное  учреждение высшего образования      </a:t>
            </a:r>
            <a:b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КАЗАНСКИЙ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ГОСУДАРСТВЕННЫЙ ЭНЕРГЕТИЧЕСКИЙ</a:t>
            </a:r>
            <a:b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УНИВЕРСИТЕТ»       </a:t>
            </a:r>
            <a:b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(ФГБОУ  ВО  «КГЭУ»)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8568952" cy="4968552"/>
          </a:xfrm>
        </p:spPr>
        <p:txBody>
          <a:bodyPr>
            <a:norm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 «Водные биоресурсы и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аквакультура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  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Контрольная работа                             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по дисциплине: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Ихтиопатология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тему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«Патологические процессы: регрессивные (атрофия, дистрофия, некроз) »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Муртазина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К.И.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группа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ЗАВБ-1-19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шифр: 1190691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Проверила: доц.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Говоркова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Л.К.</a:t>
            </a:r>
          </a:p>
          <a:p>
            <a:pPr algn="l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Казань 2022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Атрофический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процесс мы наблюдаем и в нормальной жизни организма. Так, человек и домашние животные родятся с хорошо развитой зобной железой, которая с возрастом атрофируется.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Такая физиологическая атрофия есть постепенное уменьшение органа в размере в течение развития индивидуума вне участия какой-либо болезненной причины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Для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общей атрофии провоцирующими факторами являются:</a:t>
            </a:r>
          </a:p>
          <a:p>
            <a:pPr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онкологические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заболевания,</a:t>
            </a:r>
          </a:p>
          <a:p>
            <a:pPr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недостаток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питательных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веществ,</a:t>
            </a:r>
          </a:p>
          <a:p>
            <a:pPr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поражения гипоталамуса,</a:t>
            </a:r>
          </a:p>
          <a:p>
            <a:pPr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инфекционные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заболевания, которые протекают на протяжении длительного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времени,</a:t>
            </a:r>
          </a:p>
          <a:p>
            <a:pPr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эндокринные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нарушения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Clr>
                <a:srgbClr val="FF0000"/>
              </a:buCl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 algn="just">
              <a:buClr>
                <a:srgbClr val="FF0000"/>
              </a:buClr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К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причинам местной атрофии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относятся:</a:t>
            </a:r>
          </a:p>
          <a:p>
            <a:pPr algn="just">
              <a:buClr>
                <a:srgbClr val="FF0000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радиационное облучение</a:t>
            </a:r>
          </a:p>
          <a:p>
            <a:pPr algn="just">
              <a:buClr>
                <a:srgbClr val="FF0000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давление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орган или его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часть</a:t>
            </a:r>
          </a:p>
          <a:p>
            <a:pPr algn="just">
              <a:buClr>
                <a:srgbClr val="FF0000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нагрузки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мышцы, ограничение двигательной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активности</a:t>
            </a:r>
          </a:p>
          <a:p>
            <a:pPr algn="just">
              <a:buClr>
                <a:srgbClr val="FF0000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тяжелая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интоксикация организма на фоне серьезных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инфекций</a:t>
            </a:r>
          </a:p>
          <a:p>
            <a:pPr algn="just">
              <a:buClr>
                <a:srgbClr val="FF0000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продолжительный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прием гормональных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препаратов</a:t>
            </a:r>
          </a:p>
          <a:p>
            <a:pPr algn="just">
              <a:buClr>
                <a:srgbClr val="FF0000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Иннервация</a:t>
            </a:r>
          </a:p>
          <a:p>
            <a:pPr algn="just">
              <a:buClr>
                <a:srgbClr val="FF0000"/>
              </a:buCl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нарушение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кровообращения вследствие ишемических поражений артерий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вен</a:t>
            </a:r>
          </a:p>
          <a:p>
            <a:pPr algn="just">
              <a:buClr>
                <a:srgbClr val="FF0000"/>
              </a:buCl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аследственность</a:t>
            </a:r>
          </a:p>
          <a:p>
            <a:pPr algn="just">
              <a:buClr>
                <a:srgbClr val="FF0000"/>
              </a:buClr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дисгормональные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нарушения.</a:t>
            </a:r>
          </a:p>
          <a:p>
            <a:pPr marL="0" indent="0" algn="ctr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Симптомы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зависимости от характера поражения, локализации, степени выраженности и распространенности, проявляются различные симптомы заболевания. Так, для общей мышечной атрофии характерна худоба, потеря мышечной массы, изможденность. Прогрессирование этой патологии приводит к атрофии клеток мозга и внутренних органов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При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атрофии сетчатки глаза наблюдается потеря четкости зрения, а также возможности различать цвета. По мере ухудшения зрения у больного появляются оптические иллюзии и развивается полная слепота. Атрофия кожи характеризуется потерей эластичности, истончением и сухостью.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614737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021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Физиологическая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или старческая атрофия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Примером физиологической атрофии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является старение все кого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организма, т. е. постепенное уменьшение его органов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объеме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спостепенным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увяданием их функций.</a:t>
            </a: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Атрофия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от давления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(продолжительного сдавливания органа пли его части).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 патологическим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формам атрофии относятся такие, которые зависят от нарушения или хронического недостатка питания тканей и органов вследствие какого-либо механического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препятствия, нарушающего нормальное кровоснабжение. При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лигулезе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у рыб от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постоянного давления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стенки тела часто атрофируются мышцы и внутренние органы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Атрофия органов и тканей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 продолжительном покое. Эта атрофия чаще всего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касается мышечной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системы, в которой: происходят атрофические процессы,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вследствие продолжительного покоя. Мышцы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нормального питания требуют правильного чередования работы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отдыха. Долго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длящийся покой сопровождается замедленным кровообращением в таком участке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недостаточным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притоком к нему питания.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53342"/>
            <a:ext cx="3240360" cy="242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5257021"/>
            <a:ext cx="2134639" cy="160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3321473" cy="249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530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624736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Атрофия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от голодания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происходит вследствие количественного уменьшения питания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может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касаться не только одного какого-либо органа, но и всего организма.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Уменьшение ткани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или органа в связи с атрофией от голодания весьма различно; жировая ткань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может исчезать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почти на 91—93%; мускульная ткань до половины, т. е. до 50%.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Затем уменьшаются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но значительно меньше, печень, селезенка, сердце, кости и нервная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система, которая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общем теряет около 20% своего объема.</a:t>
            </a: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Нейротическая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атрофия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обусловливается нарушением нервной связи ткани или органа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центральной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нервной системой. Атрофический процесс в данном случае может быть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также следствием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расстройства иннервации стенок сосудов и, следовательно,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нарушения нормального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питания данной ткани или органа.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Гормональная атрофия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— атрофия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нарушения деятельности желез внутренней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секреции. Железы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внутренней секреции своей совокупной деятельностью оказывают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значительное влияние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развитие, рост и питание как отдельных органов и тканей, так организма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целом.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5" y="2299590"/>
            <a:ext cx="3274065" cy="187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620688"/>
            <a:ext cx="388843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5206"/>
            <a:ext cx="3887620" cy="291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33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 numCol="2">
            <a:normAutofit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Дистрофия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Инфильтрация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дегенерация, иди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перерождение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Если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атрофии происходит уменьшение в объеме протоплазмы и ядра клеток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причем ядро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 протоплазма при этом не теряют своего нормального состава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Как в норме, так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атрофии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поступающие в клетку питательные вещества (белки, жиры, углеводы, соли, вода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др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.) под влиянием ферментов и местных условий клеток расщепляются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перевариваются. 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 влиянием вредных факторов (химических, антропогенных)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нормальный внутриклеточный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обмен нарушается—извращается, т.е. наступает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дистрофия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Вследствие этого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в клетках и межклеточном веществе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появляются вещества, не свойственные данной ткани, например соли, кальция,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липоиды в стенке сосуда;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поступают обычные питательные вещества, но не в том количестве, которое требуется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но норме;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приносимые вещества не перерабатываются, а как таковые откладываются в клетках;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они не воспринимаются клетками и откладываются в межклеточном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вещество.</a:t>
            </a:r>
          </a:p>
          <a:p>
            <a:pPr marL="0" indent="0" algn="just">
              <a:buClr>
                <a:srgbClr val="FF0000"/>
              </a:buCl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таком случае говорят об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инфильтрации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или об отложении веществ, принесенных извне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Но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иногда вредный фактор вызывает нарушения внутриклеточного обмена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таким образом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что состав клетки начинает перерождаться. Например, жир в нормальных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клетках находится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специфическом соединении с белками, углеводами, солями, водой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называется стабильным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жиром. Под влиянием вредных причин внутриклеточный жир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может высвободиться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собираться в тканях в отдельные капли, и такое выявление внутриклеточного жира называется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фанерозом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Весь процесс такого перерождения клеток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носит название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дегeнерации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295" y="5157192"/>
            <a:ext cx="2141985" cy="160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50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282" y="188640"/>
            <a:ext cx="8715198" cy="6480720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Дистрофические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изменения в клетках возникают в результате нарушения обмена: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белкового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жирового,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углеводного,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солевого 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пигментации.</a:t>
            </a: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Белковые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дистрофии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Нарушения в клетках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результате изменения белкового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обмена, распадаются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различные формы: 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зернистое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перерождение, или мутное набухание,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вакуольное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водянистое перерождение,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слизистое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перерождение,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гиалиновое перерождение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(перерождение печени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амилоидное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перерождение,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коллоидное перерождение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патологическое ороговение.</a:t>
            </a:r>
          </a:p>
          <a:p>
            <a:pPr marL="342900" indent="-342900" algn="just">
              <a:buAutoNum type="arabicParenR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arenR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Зернистое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перерождение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или мутное набухание, встречается чаще всего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паренхиматозных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органах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(печени, почках, сердце) и потому называется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паренхиматозным перерождением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Изменение при зернистом перерождении заключается в том, что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протоплазме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клетки появляются белковые зернышки. Появление зернистости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придает протоплазме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клетки мутный вид и одновременно клетка увеличивается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объеме. Орган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клетки которого подверглись зернистому перерождению, бывает несколько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увеличен, 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поверхность разреза его мутна, с сероватым оттенком и окрашена светлее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нормы. Консистенция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тестоватая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Причины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зернистого перерождения —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инфекционные заболевания, отравления,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термические влияния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нарушения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кровообращения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Сущность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мутного набухания заключается в том, что под влиянием токсинов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происходят нарушения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белковой части протоплазмы, в связи с чем повышается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внутриклеточное осмотическое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давление. Вследствие этого вода из окружающих нормальных тканей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сосудов устремляется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внутрь таких пораженных клеточек, вызывает набухание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увеличите 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объеме. Исход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зернистого перерождения может быть двоякий: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клетка, с устранением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причины, возвращается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нормальное состояние, или же она при продолжающемся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воздействии вредного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начала погибает.</a:t>
            </a: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33" y="4462670"/>
            <a:ext cx="3665066" cy="22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67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6480720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Гиалиновое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перерождение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Под гиалинозом понимается появление в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тканях стекловидного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плотного, однородного, бесструктурного вещества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белкового происхождения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весьма стойкого при действии на него кислот и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щелочей. </a:t>
            </a:r>
          </a:p>
          <a:p>
            <a:pPr marL="0" indent="0" algn="just">
              <a:buNone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гиалиновом перерождении происходит разбухание пучков соединительной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ткани, слияние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их в однородную массу; иногда в них начинает отлагаться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известь. 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Гиалиноз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наблюдается в соединительной ткани клапанов сердца и во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внутренней оболочке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сосудов. Во внутренней оболочке сердца образуются гиалиновые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глыбки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островки. 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Местом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поражения являются также крупные сосуды, например аорта, при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разветвлении ее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на изгибах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сосудов</a:t>
            </a: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Амилоидное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перерождение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Амилоид в переводе на русский язык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означает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крахмалоподобное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вещество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Это вещество считалось животным крахмалом. Однако,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оказалось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 дальнейших исследованиях, амилоид не имеет ничего общего 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крахмалом, так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как по своему химическому составу не углевод, а производное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белка. Из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белковых тел, приносимых с кровью в различные органы и ткани, выпадает амилоид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виде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бесструктурных гомогенных полупрозрачных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глыбок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располагаясь обычно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стенках мелких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сосудов. В печени, например, он располагается между печеночными клетками и капиллярами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722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76710"/>
            <a:ext cx="2952327" cy="221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41168"/>
            <a:ext cx="240026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611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552728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Жировая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дистрофия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Присутствие жира в тканях вызывается отложением,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принимаемого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пищей, жира или образовавшегося внутри клеток из углеводов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белков. Чаще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всего жир откладывается в подкожной соединительной ткани, в подслизистом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межмышечном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слоях, а также в железистом эпителии печени, сальных железах.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Жир содержится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клетках в виде крупных или мелких капель и может возникать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трояким образом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приносится из других мест организма и отлагается в клетках уже в готовом виде, 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вырабатывается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внутри их (жировая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инфильтрация)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происходит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жировое перерождение самой клеточной протоплазмы—процесс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чисто физиологический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происходит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собственно жировое перерождение, как результат известного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патологического состояния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организма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Значительное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отложение жира в организме обусловливается превышением прихода питательного материала над его расходом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т. е.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является результатом усиленного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и одностороннего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кормления, что например происходит при откармливании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животных. </a:t>
            </a:r>
          </a:p>
          <a:p>
            <a:pPr marL="0" indent="0" algn="just">
              <a:buClr>
                <a:srgbClr val="FF0000"/>
              </a:buClr>
              <a:buNone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Отложение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жиров зависит и от характера обмена веществ, регулируемого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железами внутренней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секреции, в первую очередь щитовидной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железой. Легче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инфильтруется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жиром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соединительная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ткань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Различие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между жировой инфильтрацией и жировым перерождением основывается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том, что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 жировой инфильтрации из ткани вытесняется вода (содержание ее может уменьшиться наполовину), тогда как при жировом перерождении содержание воды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остается нормальным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При жировой инфильтрации в печени количество жира иногда доходит до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40% 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больше, тогда как орган, претерпевший жировое перерождение, содержит его не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более 8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%. Патологическое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ожирение заключается в том, что клетки, подвергшиеся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изменениям, становятся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неспособными дальше перерабатывать жир и его отложения увеличиваются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 подкожной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клетчатке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брюшине,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брыжжейке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на сердце, в прорастании жиром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тканей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например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мускулов и других органов. У рыб жировое перерождение часто наблюдается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яичникеe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(жировое перерождение икры).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55239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34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784976" cy="6552728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Водянистое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перерождение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Вакуольное, водянистое или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гидропическое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перерождение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выражается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том, что в клетках появляются вакуоли, содержащие прозрачную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жидкость. Наблюдается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вакуольное перерождение в разнообразных клетках при пропитывании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тканей или органов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скопляющейся в них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жидкостью.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Слизистая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дистрофия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(в патологических случаях)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заключается в усиленном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сравнению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нормой,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отделении слизи органами или тканями и в норме ее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продуцирующими или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появлении слизи в тканях, в норме ее не выделяющих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 хрящах, костях).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Усиленное отделение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слизи слизистыми оболочками и слизистыми железами наступает при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воспалении этих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органов и называется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катарром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же касается образования в тканях слизи, то этот процесс наблюдается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соединительнотканных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образованиях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например в хрящевой и костной тканях,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злокачественных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опухолях, при общем упадке питания, при голодании. При этом происходит растворение соединительнотканных волокон и превращение их в слизистую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массу. Костная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ткань сперва лишается солей кальция, затем остеоидное вещество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подвергается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разволокнению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и, наконец, волокна превращаются в слизистое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вещество. Исход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слизистого перерождения двоякий: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при устранении причины ткань возвращается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 норме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 При продолжительном действии—гибель ткани и превращение ее в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слизистую массу.</a:t>
            </a: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Коллоидное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перерождение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заключается в том, что под влиянием различных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патологических условий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клетке происходит появление прозрачной капли, которая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постепенно увеличивается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Оно несколько сходно со слизистым перерождением, однако это не одно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 же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При коллоидном перерождении коллоид представляет собой полужидкую,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слегка мутную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массу, более густую, чем муцин, образующийся при слизистом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перерождении.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Коллоидному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перерождению чаще всего подвержена щитовидная железа, ткань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которой коллоидно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набухает, железа сильно увеличивается в объеме, резко выступая под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кожей. Такое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состояние называют коллоидной формой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зоба.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39"/>
            <a:ext cx="2520280" cy="188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41" y="5020074"/>
            <a:ext cx="2401346" cy="180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479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784976" cy="6624736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Пигментация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Появление в ткани красящего вещества, или пигмента. Пигмент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растворе может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пропитывать ткань или отлагаться в клетках или в тканевых щелях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виде мельчайших зернышек. Пигментные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клетки находятся в дерме и обуславливают цвет рыбы.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Пигментные клетки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меланофоры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содержат зерна пигмента черного цвета.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эритрофоры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содержат красный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пигмент,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ксантофоры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— желтый,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лейкофоры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гуанофоры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— кристаллы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гуанина. Наиболее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распространена серебристая окраска рыб, которую обеспечивает пигмент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гуанин. 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некоторых случаях под влиянием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раздражения меланин может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отлагаться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больших пространствах кожи. Известно, что рыбы под действием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какого-нибудь раздражителя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меланизируются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Таким раздражителем иногда может быть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паразит. Например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при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вертеже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форели часть тела рыбы чернеет. Имеются указания, что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заражение ленточным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червем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Schistoce-phalus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вызывало у колюшек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Gasterosteus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моланизацию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Наряду 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меланином у рыб в клетках кожи и между ними может отлагаться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гемомеланин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являющийся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продуктом разрушения гемоглобина. Такого рода пигмент отлагается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вокруг некоторых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паразитов, например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Ncascus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culicola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У форелей желтуха вызывается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споровиком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хлоромиксумом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Причины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Заболевание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может возникнуть в результате инфекционных заболеваний, несбалансированного и плохо организованного питания, стрессов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Помимо этого, она может стать следствием неправильного жизненного образа и отрицательных внешних воздействий.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Еще следует добавить проблемы с иммунитетом и наличие хромосомных патологий. Болезнь может поразить при длительном голодании или переедании, при заболеваниях ЖКТ и так далее.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Признаки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данном недуге человек может ощущать утомление и слабость, в некоторых случаях возбуждение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у пациента могут наблюдаться нарушения сна, потеря аппетита, нарушения роста, а также развития, потеря веса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33463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894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Симптоматика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будет зависеть от того, какая степень тяжести, а также форма дистрофии присутствует. При заболевании уменьшается масса тела, снижение тонуса мышц и эластичности тканей, бледность, истончение или исчезновение подкожной клетчатки, витаминная недостаточность, понижение защитных сил организма, увеличение печени, нарушение стула. Если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гипотрофия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достигает третьей степени, тогда организм истощается, а также кожа утрачивает эластичность, западают глазные яблоки, нарушается ритм сердца, сбивается дыхание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При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паратрофии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подкожной клетчатке происходит избыточное отложение жира. Пациент становится бледным и страдает от аллергических реакций. Кишечник начинает плохо работать, развивается анемия, возникает дисбактериоз.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Гипостатура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отмечается снижением эластичности тканей, нарушением процессов метаболизма, функциональными расстройствами НС, бледностью, снижением свойств иммунитета.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Некроз 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(омертвение, гангрена)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Некроз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представляет собой крайнюю степень расстройства питания ткани (местная смерть) и заключается в полном прекращении всех жизненных процессов ткани. Причины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омертвения: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Прекращение кровообращения.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Действие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химических веществ на поверхность ткани: такими веществами могут быть щелочи, кислоты, соли, а также ядовитые вещества, выделяемые бактериями и другими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паразитами.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Физические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причины, главным образом высокая и низкая температура, вследствие чего имеют место ожоги и отмораживания.</a:t>
            </a: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84984"/>
            <a:ext cx="290822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1128"/>
            <a:ext cx="2738745" cy="209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98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3995"/>
            <a:ext cx="8229600" cy="354368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476672"/>
            <a:ext cx="8712968" cy="6192688"/>
          </a:xfrm>
        </p:spPr>
        <p:txBody>
          <a:bodyPr>
            <a:normAutofit/>
          </a:bodyPr>
          <a:lstStyle/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Ихтиопатология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Патологические процессы: регрессивные (атрофия, дистрофия, некроз)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Атрофия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Дистрофия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Некроз (омертвение, гангрена)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12968" cy="6552728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рыб особое влияние имеет действие низких температур. Различают три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степени отмораживания: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Первая степень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— когда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появляется помутнение кожи и молочный налет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ней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Вторая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степень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при которой наступает сильное отслаивание кожи и ее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шелушение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Третья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степень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при которой наблюдается омертвение ткани на ту или иную глубину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появление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язв.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При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пересадках рыбы поздней осенью и ранней весной в прудовых хозяйствах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часто происходит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отмораживание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жабер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у рыб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Существуют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две основных формы омертвения: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сухое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омертвение, при котором омертвевшая ткань съеживается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высыхает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влажное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омертвение, при котором происходит размягчение ткани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F0000"/>
              </a:buCl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Особенно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опасно влажное омертвение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(влажная гангрена). Она происходит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тканях, богатых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жидкостью, при отсутствии испарения влаги. Благоприятную почву для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развития влажного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омертвения представляет прекращение оттока венозной крови 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венозная гиперемия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). Если влажное омертвение происходит без участия бактерий, то говорят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 асептическом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размягчении ткани. Если же в нем принимают участие и бактерии,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 наступает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септическое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омертвение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влажном септическом омертвении кроме местного процесса имеет место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общая реакция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организма. Она бывает результатом отравления организма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гнилостными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продуктами—токсемия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к которой присоединяется и гнойное заражение крови,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наступающее вследствие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проникновения в гниющую область гноеродных бактерий.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Таким образом,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первом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случае имеется только интоксикация (отравление), а затем уже инфекция.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077072"/>
            <a:ext cx="3536175" cy="264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50" y="4144920"/>
            <a:ext cx="3350641" cy="251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456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552728"/>
          </a:xfrm>
        </p:spPr>
        <p:txBody>
          <a:bodyPr numCol="2">
            <a:normAutofit/>
          </a:bodyPr>
          <a:lstStyle/>
          <a:p>
            <a:pPr marL="0" indent="0" algn="ctr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Причины заболевания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Причиной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некроза может быть разрушение ткани механическим, термическим, химическим, инфекционно-токсическим агентом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Это явление возникает вследствие аллергической реакции, нарушения иннервации и кровообращения. Степень выраженности омертвления зависит от общего состояния организма и неблагоприятных местных факторов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Развитию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некроза способствует наличие патогенных микроорганизмов, грибков, вирусов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Также негативное воздействие имеет охлаждение в той области, где имеется нарушение кровообращения, в таких условиях усиливается спазм сосудов и ещё больше нарушается циркуляция крови. Чрезмерное перегревание влияет на повышение обмена веществ и при недостатке кровообращения появляются некротические процессы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Симптомы некроза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Онемение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отсутствие чувствительности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самый первый симптом, который должен стать поводом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посещения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врача. Наблюдается бледность кожных покровов в результате неправильного кровообращения, постепенно цвет кожи становится синюшным, потом черным или темно-зеленым. Если некроз возникает в нижних конечностях, то вначале это проявляется быстрым утомлением при ходьбе, ощущением холода, судорогами, появлением хромоты, после чего образуются незаживающие трофические язвы,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некротизирующиеся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со временем.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Ухудшение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общего состояния организма происходит от нарушений функций центральной нервной системы, кровообращения, дыхательной системы, почек, печени. При этом наблюдается снижение иммунитета из-за появления сопутствующих болезней крови и анемии. Происходит расстройство обмена веществ, истощение, гиповитаминоз и переутомление.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49081"/>
            <a:ext cx="268157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81" y="3868148"/>
            <a:ext cx="3600400" cy="269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268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389688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48680"/>
            <a:ext cx="8856984" cy="6120680"/>
          </a:xfrm>
        </p:spPr>
        <p:txBody>
          <a:bodyPr>
            <a:normAutofit/>
          </a:bodyPr>
          <a:lstStyle/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Ихтиопатология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краткий курс лекций для студентов III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курса направления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подготовки 35.03.08 «Водные биоресурсы 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аквакультура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/ Сост.: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И.Ю.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Домницкий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// ФГБОУ ВО Саратовский ГАУ. – Саратов, 2016. – 120 с.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Костоусов, В.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Ихтиология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пособие / В. Г. Костоусов. – Минск : БГУ, 2018.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183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Мирошникова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Е. П. Общая ихтиология / Е.П.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Мирошникова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- М.: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Бибком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2014. - 885 c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Пауков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В. С. Патология / В.С. Пауков, Н.К. Хитров. - М.: Медицина, 2015. - 352 c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Ремизов, И. В. Основы патологии. Учебник / И.В. Ремизов. - М.: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КноРус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2016.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- 240 c.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Суворов, Е. К. Основы ихтиологии / Е.К. Суворов. - М.: Советская наука, 2015. - 580 c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2"/>
              </a:rPr>
              <a:t>https://premium-clinic.ru/distrofiya-simptomy-i-lechenie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www.ayzdorov.ru/lechenie_nekroz_chto.php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medknigaservis.ru/wp-content/uploads/2019/01/NF0011912.pdf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5"/>
              </a:rPr>
              <a:t>https://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infopedia.su/13x7e7b.html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282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43528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06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62304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Ихтиопатология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784976" cy="633670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Ихтиопатология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это одна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важных дисциплин, рассматривает теоретический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практический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материал по основным вопросам диагностики, профилактики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лечения болезней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рыб различной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этиологии. </a:t>
            </a:r>
          </a:p>
          <a:p>
            <a:pPr marL="0" indent="0"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Ихтиопатология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изучает основы общей патологии, основы общей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паразитологии, основы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общей эпизоотологии, основы профилактики и терапии рыб,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незаразные болезни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рыб, возбудителей инфекционных и инвазионных заболевании рыб,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болезни человека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 животных, передающиеся от заражённых рыб, методы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диагностики заболеваний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рыб различной этиологии, методы профилактики и терапии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заболеваний рыб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различной этиологии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Все это позволяет студентам уметь принимать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эффективные решения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профилактике заболеваний рыб, организовывать лечение рыб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рыбоводных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хозяйствах различного типа, применять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ихтиопатологические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методы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целью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оценки экологической и эпизоотической ситуации в водоёмах,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проводить ветеринарно-санитарную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экспертизу рыбы и других гидробионтов,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оценивать получаемые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практические результаты и другие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ихтиопатологические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данные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обеспечения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потребностей рыбного хозяйства.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Ихтиопатология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 от греч.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ихтиос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— рыба,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патос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— страдание, болезнь, «логос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—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учение) — наука о болезнях рыб.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Ихтиопатология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заметно отличается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 классической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ветеринарии, накопившей большой опыт борьбы 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болезнями сельскохозяйственных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животных и по существу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является самостоятельной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ветвью науки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Она представляет собой специальную дисциплину, которая появилась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стыке ветеринарии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ихтиологии, рыбоводства и занимается изучением болезней рыб,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низших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позвоночных пойкилотермных животных (с непостоянной температурой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тела, меняющейся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зависимости от температуры внешней среды), физиология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биология которых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резко отличается от теплокровных. Особенно следует отметить трудности контроля состояния здоровья больных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рыб. Невозможность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индивидуального обследования и лечения каждой особи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заставляет применять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методы выборочного обследования и группового лечения заболевшего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стада 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популяций рыб, что не всегда гарантирует полное излечение.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водоемах затруднена борьба с возбудителями многих опасных болезней, так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они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или их промежуточные хозяева постоянно находятся в воде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рыбоводных сооружений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или источников водоснабжения и передаются от больных рыб здоровым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водой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При планировании оздоровительных работ в неблагополучных хозяйствах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основной упор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следует делать на проведение профилактики, связанной с недопущением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заноса возбудителей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 выполнении различных рыбоводных мероприятий и перевозок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рыб, правильным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подбором объектов рыбоводства с учетом существующей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эпизоотической обстановки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Все это возможно осуществить только при тесном контакте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ветеринарных и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рыбохозяйственных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специалистов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2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4624"/>
            <a:ext cx="8784976" cy="66247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настоящее время достаточно подробно изучены многие наиболее опасные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болезни 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разработаны рекомендации по их профилактике и лечению, но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необходимы грамотные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кадры исполнителей на местах для правильного выбора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наиболее подходящих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экономически выгодных в конкретных условиях мероприятий,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которые обеспечили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бы предотвращение или максимальное снижение ущерба от болезней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Данные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ихтиопатологии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обеспечивают ихтиологов ценной информацией о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биологии рыб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путях миграций, систематике и зоогеографии, наличии локальных стад и т.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Ихтиопаразитологические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сведения могут дать многое при изучении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происхождения водоема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его фауны. Нахождение даже одного паразита, особенно если он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обладает сложным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циклом развития, свидетельствует о наличии в водоеме определенной системы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паразит—хозяин, включающей два, три и даже более звеньев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выращивании рыбы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аквакультуре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когда плотности посадки рыб достигают значительных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величин, опасность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перехода возбудителя болезни от одной рыбы к другой резко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возрастает. Бесконтрольные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перевозки рыбы с целью разведения и акклиматизации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способствуют широкому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распространению возбудителей болезней не только с рыбой, но и с водой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гидробионтами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Течение болезней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аквакультуре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часто приобретает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массовый характер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типу эпизоотии и может приводить к большим потерям.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Знание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ихтиопатологии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умение правильно и оперативно разработать стратегию борьбы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заболеваниями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своевременно провести лечебные и профилактические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мероприятия являются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рыбоводов важным фактором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эффективности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950196" cy="263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3143846" cy="209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15" y="5329141"/>
            <a:ext cx="2716560" cy="152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21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350912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Патологические процессы: регрессивные (атрофия, дистрофия, некроз)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640960" cy="6264696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Патологический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процесс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— это изменение структуры и функции органа (ткани)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системы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органов, по которому не всегда можно установить характер болезни.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болезни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могут наблюдаться различные патологические процессы.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Патология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—  это наука, изучающая болезни, причины и закономерности их возникновения и развития. Болезни рыб сопровождаются изменением тканей и органов, нарушением их нормального строения и функционирования, что является предметом изучения патологической анатомии и патологической физиологии.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Патологическое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состояние является одним из этапов или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следствием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патологического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процесса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когда появившиеся изменения сохраняются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течение длительного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времени. Оно может наблюдаться в период болезни или оставаться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 следствие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ее некоторое время после болезни, а иногда и на всю последующую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жизнь организма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Для каждой болезни характерны определенные внешние проявления, т.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е. клинические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признаки —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симптомы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Их совокупность образует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синдром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Знание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изучение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симптомов и синдромов болезней помогают в их диагностике.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Особенно важно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знание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патогномоничных признаков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безусловно, характерных для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данного заболевания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По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этиологическому признаку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болезни классифицируют на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заразные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имеющие возбудителя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и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незаразные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свою очередь, заразные болезни подразделяют на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инфекционные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вирусные, бактериальные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микозы и т. д.) 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инвазионные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протозоозы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гельминтозы,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крустацеозы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др.). Механизм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болезни называют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патогенезом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Действие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болезнетворного агента на организм рыб может быть разным: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кратковременным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(резкое повышение или понижение температуры, удар,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иногда воздействие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вирусов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длительным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или в течение всей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болезни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местным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или общим, но нередко местный патологический процесс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оказывает влияние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организм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целом.</a:t>
            </a: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21495"/>
            <a:ext cx="403692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410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Пути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проникновения болезнетворного агента в организм называют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входными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«воротами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инфекции или инвазии». Большинство патогенов имеют свои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характерные входные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ворота: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через пищеварительный тракт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(многие бактерии,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кокцидии, гельминты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непосредственно в кровяное русло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(трипаносомы,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криптобии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 др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кожные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покровы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(бактерии, инфузории,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моногенеи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ракообразные и др.),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мочеполовые пути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(бактерии, некоторые гельминты). Отдельные возбудители болезней, попадая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организм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разными путями, вызывают совершенно различные проявления одной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той же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болезни. Иногда на месте внедрения болезнетворного агента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развиваются клинические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изменения. Это могут быть точечные или более крупные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кровоизлияния, воспаление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некроз и т. д. Другие возбудители проникают в организм, не оставляя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следа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месте внедрения. Внутри организма патогенные агенты также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распространяются различными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путями, причем их несколько:</a:t>
            </a:r>
          </a:p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путям соприкосновения тканей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(например, гнойная инфекция от кожи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подкожной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клетчатке, затем мускулатура, кровь и т. 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гематогенный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путь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— по кровеносной и лимфатической системам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большинство бактерий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некоторые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гельминты)</a:t>
            </a:r>
          </a:p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путь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активного прободения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покровов и тканей органов (гельминты,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некоторые инфузории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ракообразные)</a:t>
            </a:r>
          </a:p>
          <a:p>
            <a:pPr algn="just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неврогенный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путь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— по нервной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системе (некоторые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вирусы).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Диагностика болезней.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общей патологии, изучающий причины возникновения и условия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развития болезней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называется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этиологией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Диагноз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— это название болезни, выраженное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принятой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терминологии.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Его ставят на основании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клинических, патологоанатомических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патофизиологических признаков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с учетом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воздействия факторов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внешней среды, оказывающих влияние на течение заболевания.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 правильной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постановки диагноза зависит определение того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комплекса профилактических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терапевтических мер, которые приведут 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ликвидации заболевания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94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12968" cy="6624736"/>
          </a:xfrm>
        </p:spPr>
        <p:txBody>
          <a:bodyPr numCol="2">
            <a:normAutofit lnSpcReduction="10000"/>
          </a:bodyPr>
          <a:lstStyle/>
          <a:p>
            <a:pPr marL="0" indent="0"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Названия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болезней рыб складывались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исторически и вначале они определялись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по клиническим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признакам: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вертеж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форели,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чернопятнистое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заболевание,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паразитарная катаракта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и т.п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. Впоследствии названия многих заразных болезней стали образовываться из родового названия возбудителя с добавлением суффикса «аз» или «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ез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например,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аэромонас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аэромоноз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ботриоцефалюс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ботриоцефалез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) или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включать наблюдаемую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патологию больного органа или ткани: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вирусный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некроз </a:t>
            </a:r>
            <a:r>
              <a:rPr lang="ru-RU" sz="1500" b="1" i="1" dirty="0" err="1" smtClean="0">
                <a:latin typeface="Times New Roman" pitchFamily="18" charset="0"/>
                <a:cs typeface="Times New Roman" pitchFamily="18" charset="0"/>
              </a:rPr>
              <a:t>гемапоэтической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ткани, инфекционный некроз поджелудочной 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железы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Большую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роль в возникновении болезни играют факторы внешней среды.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При выращивании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рыбы в </a:t>
            </a:r>
            <a:r>
              <a:rPr lang="ru-RU" sz="1500" dirty="0" err="1">
                <a:latin typeface="Times New Roman" pitchFamily="18" charset="0"/>
                <a:cs typeface="Times New Roman" pitchFamily="18" charset="0"/>
              </a:rPr>
              <a:t>аквакультуре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она часто находится в состоянии стресса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результате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воздействия на нее различных факторов: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резкие изменения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температуры воды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, большая плотность посадки, постоянные обловы, пересадки и др. </a:t>
            </a:r>
            <a:endParaRPr lang="ru-RU" sz="15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5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5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5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5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5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5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5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5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5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патологические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процессы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При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заболевании в организме рыб происходят изменения нормально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протекающих физиолого-биохимических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процессов. Они затрагивают многие системы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проявляются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общих патологических изменениях обмена веществ, крови, кровообращения,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некрозе тканей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др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Нарушения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обмена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веществ.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обменом веществ понимают взаимосвязанные процессы поглощения пищи,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воды, кислорода, их переработку, усвоение и выделение из организма ненужных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ему вредных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продуктов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обмена. При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различных заболеваниях происходит нарушение тканевого обмена,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каждом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заболевании на первый план выступает преобладание в патологии того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иного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его вида. Все многообразные виды нарушений обмена веществ делят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две большие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группы: атрофии и дистрофии.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816424" cy="264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1536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383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552728"/>
          </a:xfrm>
        </p:spPr>
        <p:txBody>
          <a:bodyPr numCol="2">
            <a:norm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Патологические процессы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организме весьма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разнообразны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Одни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них представляют собой: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регрессивные процессы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приводящие к уменьшению, перерождению и разрушению органа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(атрофия, дегенерация, импрегнация, некроз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др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.), другие прогрессивные процессы, ведущие к восстановлению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увеличению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тканей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кровообращении и самой крови также наблюдается ряд изменений (тромб,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эмболия, изменение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форменных элементов и др.), приводящие в дальнейшем к серьезным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нарушениям (инфаркт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некробиоз и др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наконец, к патологическим процессам относятся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опухоли или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новообразования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Регрессивные процессы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основе всех регрессивных процессов в тканях лежит качественное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количественное нарушение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обмена веществ (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ассимиляции и диссимиляции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). Поэтому 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изучению патологических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процессов в клетках и тканях нужно подходить о точки зрения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изучения состояния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них обмена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веществ. Например: 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ожет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иметь место ослабление, нарушение в периодичности поступления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полное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прекращение поступления в клетки питательных веществ. В первом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случае, вследствие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уменьшения подачи питательных веществ и непрерывно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происходящего расходования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энергии, клетка будет постепенно уменьшаться в объеме. Параллельно 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этим будет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снижаться ее функция и наступит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атрофия.</a:t>
            </a:r>
          </a:p>
          <a:p>
            <a:pPr marL="342900" indent="-342900" algn="just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Гораздо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чаще происходит то, что вследствие ослабления ассимиляции,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поступившие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клетку вещества не уподобляются самой клетки. Например, поступившие капельки жира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расщепляются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а откладываются в клетке, и тогда говорят об инфильтрации.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65848"/>
            <a:ext cx="3957464" cy="296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31" y="4530082"/>
            <a:ext cx="2765682" cy="223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15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4624"/>
            <a:ext cx="8784976" cy="6696744"/>
          </a:xfrm>
        </p:spPr>
        <p:txBody>
          <a:bodyPr numCol="2"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Атрофические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явления, связанные с ослаблением поступления питательных веществ,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с исчезновением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причины, его вызвавшей, исчезают, и измененная форма и функция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клеток могут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вновь восстановиться до нормы. Если же процессы ассимиляции резко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заторможены или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полностью прекращены, то жизнедеятельность клеток постепенно снижается и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может наступить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их смерть еще при жизни всего организма. Тогда говорят о некрозе.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Более длительное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постепенное отмирание отдельных органов и тканей называют некробиозом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5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5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Атрофия</a:t>
            </a:r>
          </a:p>
          <a:p>
            <a:pPr marL="0" indent="0" algn="just">
              <a:buNone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       Под </a:t>
            </a:r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атрофией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(атрофия означает недостаточность питания) понимается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такой патологический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процесс, при котором орган, в силу изменившихся условий питания,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работы и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т. п., уменьшается в своем размере при одновременном ослаблении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функции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5600" i="1" dirty="0" err="1">
                <a:latin typeface="Times New Roman" pitchFamily="18" charset="0"/>
                <a:cs typeface="Times New Roman" pitchFamily="18" charset="0"/>
              </a:rPr>
              <a:t>Атрофичсский</a:t>
            </a:r>
            <a:r>
              <a:rPr lang="ru-RU" sz="5600" i="1" dirty="0">
                <a:latin typeface="Times New Roman" pitchFamily="18" charset="0"/>
                <a:cs typeface="Times New Roman" pitchFamily="18" charset="0"/>
              </a:rPr>
              <a:t> процесс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может быть выражен не только в форме уменьшения объема клеток, но и в форме уменьшения числа клеток. Разница заключается в том, что в первом случае число клеток, входящих в состав органа или ткани, будет оставаться то же, что и в норме, но только объем каждой из них в отдельности будет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уменьшен,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во втором случае число клеток будет меньше, чем было до атрофии. 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Изменения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химического состава клеток не происходит. </a:t>
            </a:r>
            <a:r>
              <a:rPr lang="ru-RU" sz="5600" i="1" dirty="0">
                <a:latin typeface="Times New Roman" pitchFamily="18" charset="0"/>
                <a:cs typeface="Times New Roman" pitchFamily="18" charset="0"/>
              </a:rPr>
              <a:t>Причиной атрофии является недостаточное питание, которое может иметь общий характер, и тогда атрофии подвергаются одновременно многие органы и ткани, или может быть местным, обусловленным нарушением приток крови и приводящим к атрофии отдельных частей тела или органов.</a:t>
            </a:r>
          </a:p>
          <a:p>
            <a:pPr marL="0" indent="0" algn="just"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 Атрофия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часто встречается у рыб. При </a:t>
            </a:r>
            <a:r>
              <a:rPr lang="ru-RU" sz="5600" b="1" dirty="0" err="1">
                <a:latin typeface="Times New Roman" pitchFamily="18" charset="0"/>
                <a:cs typeface="Times New Roman" pitchFamily="18" charset="0"/>
              </a:rPr>
              <a:t>лигулезе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, от постоянного давления паразита, находящегося в полости тела рыб, атрофируются мышцы, половые железы, кишечник и др. внутренние органы. При недостаточном или неполноценном кормлении рыбы, происходит атрофия кишечника </a:t>
            </a:r>
            <a:r>
              <a:rPr lang="ru-RU" sz="5600" i="1" dirty="0">
                <a:latin typeface="Times New Roman" pitchFamily="18" charset="0"/>
                <a:cs typeface="Times New Roman" pitchFamily="18" charset="0"/>
              </a:rPr>
              <a:t>Нередки случаи атрофии при загрязнении </a:t>
            </a:r>
            <a:r>
              <a:rPr lang="ru-RU" sz="5600" i="1" dirty="0" err="1">
                <a:latin typeface="Times New Roman" pitchFamily="18" charset="0"/>
                <a:cs typeface="Times New Roman" pitchFamily="18" charset="0"/>
              </a:rPr>
              <a:t>рыбохозяйственных</a:t>
            </a:r>
            <a:r>
              <a:rPr lang="ru-RU" sz="5600" i="1" dirty="0">
                <a:latin typeface="Times New Roman" pitchFamily="18" charset="0"/>
                <a:cs typeface="Times New Roman" pitchFamily="18" charset="0"/>
              </a:rPr>
              <a:t> водоемов сточными водами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. Атрофия - процесс принципиально обратимый и при устранении причин, вызывающих ее, атрофированный орган и ткань могут восстановить свою структуру и функцию.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00960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2952328" cy="166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601290"/>
            <a:ext cx="1800200" cy="118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743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274</TotalTime>
  <Words>4912</Words>
  <Application>Microsoft Office PowerPoint</Application>
  <PresentationFormat>Экран (4:3)</PresentationFormat>
  <Paragraphs>373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МИНИСТЕРСТВО НАУКИ  И  ВЫСШЕГО ОБРАЗОВАНИЯ   РОССИЙСКОЙ ФЕДЕРАЦИИ                   Федеральное государственное бюджетное образовательное  учреждение высшего образования       «КАЗАНСКИЙ  ГОСУДАРСТВЕННЫЙ ЭНЕРГЕТИЧЕСКИЙ    УНИВЕРСИТЕТ»            (ФГБОУ  ВО  «КГЭУ») </vt:lpstr>
      <vt:lpstr>Содержание</vt:lpstr>
      <vt:lpstr>Ихтиопатология</vt:lpstr>
      <vt:lpstr>Презентация PowerPoint</vt:lpstr>
      <vt:lpstr>Патологические процессы: регрессивные (атрофия, дистрофия, некроз)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литературы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114</cp:revision>
  <dcterms:created xsi:type="dcterms:W3CDTF">2022-03-02T16:42:47Z</dcterms:created>
  <dcterms:modified xsi:type="dcterms:W3CDTF">2022-03-14T16:05:33Z</dcterms:modified>
</cp:coreProperties>
</file>