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67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9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09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46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54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9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9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8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5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7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7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67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50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4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91A529-CCBC-49ED-BDDD-0B0E889E2AA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s://translate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00grp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567" y="2492896"/>
            <a:ext cx="5308866" cy="1515533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КГЭУ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«Иностранный язык».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дисциплине: «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язык»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r>
              <a:rPr lang="en-US" b="1" dirty="0"/>
              <a:t> Sergei </a:t>
            </a:r>
            <a:r>
              <a:rPr lang="en-US" b="1" dirty="0" err="1"/>
              <a:t>Korolev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105400"/>
            <a:ext cx="4071934" cy="17526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Выполнил </a:t>
            </a:r>
            <a:r>
              <a:rPr lang="ru-RU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студент:Камалов</a:t>
            </a:r>
            <a:r>
              <a:rPr lang="ru-RU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И.М. гр.ЭЭ-9-19</a:t>
            </a:r>
          </a:p>
          <a:p>
            <a:pPr algn="l"/>
            <a:r>
              <a:rPr lang="ru-RU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Проверила:доцент</a:t>
            </a:r>
            <a:r>
              <a:rPr lang="ru-RU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Максимова А.Б.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44" y="621508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Казань 2020.</a:t>
            </a:r>
          </a:p>
        </p:txBody>
      </p:sp>
    </p:spTree>
    <p:extLst>
      <p:ext uri="{BB962C8B-B14F-4D97-AF65-F5344CB8AC3E}">
        <p14:creationId xmlns:p14="http://schemas.microsoft.com/office/powerpoint/2010/main" val="159201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F546A-CB6A-42E9-A4AE-31E4DAF1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Sergej Pawlowitsch Koroljow war ein hervorragender Konstrukteur, der davon träumte, den Kosmos zu erobern.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ергей Павлович Королёв - краткая биография, факты, личная жизнь">
            <a:extLst>
              <a:ext uri="{FF2B5EF4-FFF2-40B4-BE49-F238E27FC236}">
                <a16:creationId xmlns:a16="http://schemas.microsoft.com/office/drawing/2014/main" id="{337E6278-03B1-4EB7-A2FD-8DB6013D6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89" y="2483589"/>
            <a:ext cx="2808311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ролёв, Сергей Павлович — Википедия">
            <a:extLst>
              <a:ext uri="{FF2B5EF4-FFF2-40B4-BE49-F238E27FC236}">
                <a16:creationId xmlns:a16="http://schemas.microsoft.com/office/drawing/2014/main" id="{7FCBC31C-0FDD-4662-ACC9-F8A8B50D5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83589"/>
            <a:ext cx="2586242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2882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83456-0730-4FCB-A684-02B3B2AF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Dezember 1906 in der Stadt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Shitomir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der Familie des Lehrers der Russischen Literatur geboren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 космос — только через Житомир. Как за один день прикоснуться к ...">
            <a:extLst>
              <a:ext uri="{FF2B5EF4-FFF2-40B4-BE49-F238E27FC236}">
                <a16:creationId xmlns:a16="http://schemas.microsoft.com/office/drawing/2014/main" id="{897B7BE1-A4EF-48D4-BBE6-D5670A002F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616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4497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923BA-195A-4572-BEA8-F2BF90F2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war der erste auf der Welt, der Satelliten, wissenschaftliche Stationen, Raumschiffe in die Erdumlaufbahn startete.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раткая биография Сергея Павловича Королева.">
            <a:extLst>
              <a:ext uri="{FF2B5EF4-FFF2-40B4-BE49-F238E27FC236}">
                <a16:creationId xmlns:a16="http://schemas.microsoft.com/office/drawing/2014/main" id="{5794122D-A568-4F8B-8405-007184413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2492896"/>
            <a:ext cx="3096344" cy="35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851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D05CE-5894-446F-9771-E774F930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Zählung der praktischen Erschließung des erdnahen Raumes begann mit dem Start einer Koroljow Raketen am 4. Oktober 1957.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амятник С. П. Королёву и ракете «Восток». Город Королёв">
            <a:extLst>
              <a:ext uri="{FF2B5EF4-FFF2-40B4-BE49-F238E27FC236}">
                <a16:creationId xmlns:a16="http://schemas.microsoft.com/office/drawing/2014/main" id="{F578FB07-AEC7-4746-A21B-46B3267C3F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024336" cy="371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2442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CC88B-748C-4976-A16C-960F02C5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hat er einen großen Beitrag zur Organisation der Produktion von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Raketen-und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Raumfahrttechnik und Raketenwaffen in der Sowjetunion geleistet.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Секретное оружие СССР: почему ракеты «Пионер» так напугали США ...">
            <a:extLst>
              <a:ext uri="{FF2B5EF4-FFF2-40B4-BE49-F238E27FC236}">
                <a16:creationId xmlns:a16="http://schemas.microsoft.com/office/drawing/2014/main" id="{2C2B74DC-C763-4EF8-A1F4-49E80C540C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80" y="2636912"/>
            <a:ext cx="5046439" cy="34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80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D2416-2DFC-4006-BE98-EB77DDAA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Jahr 1954 beendete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Korolev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Arbeit an einer Rakete mit einer nuklearen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kampfladung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begann mit der Schaffung einer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interkontinentalrakete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оследнее «чудо-оружие» Третьего рейха">
            <a:extLst>
              <a:ext uri="{FF2B5EF4-FFF2-40B4-BE49-F238E27FC236}">
                <a16:creationId xmlns:a16="http://schemas.microsoft.com/office/drawing/2014/main" id="{20D40B52-DB01-47F1-83D1-8A30E22282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25" y="2492896"/>
            <a:ext cx="3578349" cy="36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37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4A8A6-12F5-431C-8225-645E16C3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Korolev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 so begeistert von seiner Arbeit, dass er buchstäblich Tag und Nacht in Laboratorien, auf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testgeländen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dem Kosmodrom verbrachte.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амятник Сергею Павловичу Королёву на проспекте Королёва. Город Байконур">
            <a:extLst>
              <a:ext uri="{FF2B5EF4-FFF2-40B4-BE49-F238E27FC236}">
                <a16:creationId xmlns:a16="http://schemas.microsoft.com/office/drawing/2014/main" id="{E98E053D-4B0E-4E63-A3F0-7E6CB7C90A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89" y="2492896"/>
            <a:ext cx="3585021" cy="35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91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C62CE-2691-4A0A-B6B1-988972D9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Ressource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2031E-AE73-46E0-85D7-2C8DC0E9A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https://translate.yandex.ru/</a:t>
            </a:r>
            <a:endParaRPr lang="ru-RU" dirty="0"/>
          </a:p>
          <a:p>
            <a:r>
              <a:rPr lang="en-US" dirty="0">
                <a:hlinkClick r:id="rId3"/>
              </a:rPr>
              <a:t>https://ru.wikipedia.org</a:t>
            </a:r>
            <a:endParaRPr lang="ru-RU" dirty="0"/>
          </a:p>
          <a:p>
            <a:r>
              <a:rPr lang="en-US">
                <a:hlinkClick r:id="rId4"/>
              </a:rPr>
              <a:t>http://100grp.ru/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845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02f719e23841a1c6b8eb9829bdf86aa6e5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1013</TotalTime>
  <Words>182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    ФГБОУ ВО КГЭУ кафедра: «Иностранный язык».   Презентация по дисциплине: «Немецкиий язык»   Sergei Korolev</vt:lpstr>
      <vt:lpstr>Sergej Pawlowitsch Koroljow war ein hervorragender Konstrukteur, der davon träumte, den Kosmos zu erobern.</vt:lpstr>
      <vt:lpstr>Dezember 1906 in der Stadt Shitomir in der Familie des Lehrers der Russischen Literatur geboren</vt:lpstr>
      <vt:lpstr>Er war der erste auf der Welt, der Satelliten, wissenschaftliche Stationen, Raumschiffe in die Erdumlaufbahn startete.</vt:lpstr>
      <vt:lpstr>Zählung der praktischen Erschließung des erdnahen Raumes begann mit dem Start einer Koroljow Raketen am 4. Oktober 1957.</vt:lpstr>
      <vt:lpstr>So hat er einen großen Beitrag zur Organisation der Produktion von Raketen-und Raumfahrttechnik und Raketenwaffen in der Sowjetunion geleistet.</vt:lpstr>
      <vt:lpstr>Im Jahr 1954 beendete Korolev die Arbeit an einer Rakete mit einer nuklearen kampfladung und begann mit der Schaffung einer interkontinentalrakete.</vt:lpstr>
      <vt:lpstr>Korolev war so begeistert von seiner Arbeit, dass er buchstäblich Tag und Nacht in Laboratorien, auf testgeländen, dem Kosmodrom verbrachte.</vt:lpstr>
      <vt:lpstr>Ressource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</dc:title>
  <dc:creator>obstinate</dc:creator>
  <cp:lastModifiedBy>Админ</cp:lastModifiedBy>
  <cp:revision>64</cp:revision>
  <dcterms:created xsi:type="dcterms:W3CDTF">2017-10-03T10:03:42Z</dcterms:created>
  <dcterms:modified xsi:type="dcterms:W3CDTF">2020-04-12T09:42:53Z</dcterms:modified>
</cp:coreProperties>
</file>