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Распределение</a:t>
            </a:r>
            <a:r>
              <a:rPr lang="ru-RU" baseline="0" dirty="0" smtClean="0"/>
              <a:t> пресной воды </a:t>
            </a:r>
            <a:endParaRPr lang="ru-RU" dirty="0"/>
          </a:p>
        </c:rich>
      </c:tx>
      <c:layout>
        <c:manualLayout>
          <c:xMode val="edge"/>
          <c:yMode val="edge"/>
          <c:x val="0.55856447351410066"/>
          <c:y val="6.0652009097801381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7"/>
          </c:dPt>
          <c:dPt>
            <c:idx val="1"/>
            <c:explosion val="10"/>
          </c:dPt>
          <c:dPt>
            <c:idx val="3"/>
            <c:explosion val="16"/>
          </c:dPt>
          <c:dPt>
            <c:idx val="4"/>
            <c:explosion val="17"/>
          </c:dPt>
          <c:cat>
            <c:strRef>
              <c:f>Лист1!$A$2:$A$6</c:f>
              <c:strCache>
                <c:ptCount val="5"/>
                <c:pt idx="0">
                  <c:v>Ледники</c:v>
                </c:pt>
                <c:pt idx="1">
                  <c:v>Водоносные слои земной коры</c:v>
                </c:pt>
                <c:pt idx="2">
                  <c:v>Многолетнемерзлые породы</c:v>
                </c:pt>
                <c:pt idx="3">
                  <c:v>Русла рек</c:v>
                </c:pt>
                <c:pt idx="4">
                  <c:v>Атмосфера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29292916703019"/>
          <c:y val="0.25886110331735451"/>
          <c:w val="0.33487874839831372"/>
          <c:h val="0.7411388966826456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0.37836</cdr:x>
      <cdr:y>0.44706</cdr:y>
    </cdr:from>
    <cdr:to>
      <cdr:x>0.47515</cdr:x>
      <cdr:y>0.53303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1872208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68%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0.17598</cdr:x>
      <cdr:y>0.61901</cdr:y>
    </cdr:from>
    <cdr:to>
      <cdr:x>0.29037</cdr:x>
      <cdr:y>0.73937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2592288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30,1%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0.13199</cdr:x>
      <cdr:y>0.41267</cdr:y>
    </cdr:from>
    <cdr:to>
      <cdr:x>0.23758</cdr:x>
      <cdr:y>0.49864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120" y="172819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0,86%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0.14079</cdr:x>
      <cdr:y>0.20634</cdr:y>
    </cdr:from>
    <cdr:to>
      <cdr:x>0.27277</cdr:x>
      <cdr:y>0.3095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52128" y="864096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0,006%</a:t>
          </a:r>
          <a:endParaRPr lang="ru-RU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0.22878</cdr:x>
      <cdr:y>0.08597</cdr:y>
    </cdr:from>
    <cdr:to>
      <cdr:x>0.36956</cdr:x>
      <cdr:y>0.18914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2208" y="360040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</a:rPr>
            <a:t>0,04%</a:t>
          </a:r>
          <a:endParaRPr lang="ru-RU" sz="1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C52C7-4047-4FFF-AE6A-D4EB2D0B1123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E4F68-7CA3-4443-8568-39ED8A4AE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E4F68-7CA3-4443-8568-39ED8A4AE5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AA5DDA-E293-4FA4-B449-AD978116B85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E4CF0A-DC1C-4848-8339-AC21D30B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Водный кодекс. Правовая охрана вод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студентка гр. ВБА 1-08</a:t>
            </a:r>
          </a:p>
          <a:p>
            <a:r>
              <a:rPr lang="ru-RU" dirty="0" smtClean="0"/>
              <a:t>Хабибуллина Л.Р.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814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3744416" cy="5562746"/>
          </a:xfrm>
        </p:spPr>
      </p:pic>
      <p:sp>
        <p:nvSpPr>
          <p:cNvPr id="5" name="TextBox 4"/>
          <p:cNvSpPr txBox="1"/>
          <p:nvPr/>
        </p:nvSpPr>
        <p:spPr>
          <a:xfrm>
            <a:off x="4499992" y="980728"/>
            <a:ext cx="4248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При формировании водного законодательства учитываются основные принципы, изложенные в Водном кодексе, вступившем в силу с 1 января 2007 г.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177281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11560" y="692696"/>
            <a:ext cx="8183880" cy="5445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Вода является важнейшим компонентом окружающей среды. В совокупности воды земли образуют гидросферу. В силу своей подвижности вода проникает во все природные образования. Особенно высока ее роль в процессах, протекающих в биосфере земли. Вода - это основа жизни и деятельности народов. Без воды невозможно ведение сельского </a:t>
            </a:r>
            <a:r>
              <a:rPr lang="ru-RU" sz="2400" dirty="0" smtClean="0">
                <a:solidFill>
                  <a:schemeClr val="bg1"/>
                </a:solidFill>
              </a:rPr>
              <a:t>хозяйства</a:t>
            </a:r>
            <a:r>
              <a:rPr lang="ru-RU" sz="2400" dirty="0" smtClean="0">
                <a:solidFill>
                  <a:schemeClr val="bg1"/>
                </a:solidFill>
              </a:rPr>
              <a:t>, промышленного производства, энергетики, транспорта и других отраслей народного хозяйства.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54868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Периоды возобновления запасов воды на Земле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700808"/>
          <a:ext cx="7848872" cy="4516081"/>
        </p:xfrm>
        <a:graphic>
          <a:graphicData uri="http://schemas.openxmlformats.org/drawingml/2006/table">
            <a:tbl>
              <a:tblPr/>
              <a:tblGrid>
                <a:gridCol w="4765388"/>
                <a:gridCol w="3083484"/>
              </a:tblGrid>
              <a:tr h="6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Вид воды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Средний период возобновления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Мировой океан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2500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Подземные воды                                      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1400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Почвенная влага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Arial"/>
                          <a:ea typeface="Calibri"/>
                          <a:cs typeface="Times New Roman"/>
                        </a:rPr>
                        <a:t>1 год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Полярные ледники и постоянный снежный покров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9700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Подземные льды (зоны многолетней мерзлоты)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10 000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Запасы воды в озерах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Наиболее крупные ледники горных районов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1600 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Воды в руслах рек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 дней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Биологическая вода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Несколько часов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Атмосферная влага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 дней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83880" cy="1340768"/>
          </a:xfrm>
        </p:spPr>
        <p:txBody>
          <a:bodyPr/>
          <a:lstStyle/>
          <a:p>
            <a:pPr algn="ctr">
              <a:buNone/>
            </a:pPr>
            <a:r>
              <a:rPr lang="ru-RU" sz="2400" i="1" dirty="0" smtClean="0"/>
              <a:t>По ресурсам поверхностных вод Россия занимает ведущее место в </a:t>
            </a:r>
            <a:r>
              <a:rPr lang="ru-RU" sz="2400" i="1" dirty="0" smtClean="0"/>
              <a:t>мире</a:t>
            </a:r>
            <a:endParaRPr lang="ru-RU" sz="2400" i="1" dirty="0" smtClean="0"/>
          </a:p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976664" cy="4416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55576" y="57332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Схема 1. Распределение водных ресурсов России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183880" cy="295232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Под правовой охраной вод понимается</a:t>
            </a:r>
            <a:r>
              <a:rPr lang="ru-RU" dirty="0" smtClean="0"/>
              <a:t> </a:t>
            </a:r>
            <a:r>
              <a:rPr lang="ru-RU" u="sng" dirty="0" smtClean="0"/>
              <a:t>совокупность правовых норм, направленных на сохранение, восстановление и улучшение состояния природных запасов воды.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0470170005d02aa4d651376cd186000c9cf7089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08920"/>
            <a:ext cx="5400600" cy="4149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Задача правовой охраны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77072"/>
            <a:ext cx="6420192" cy="13681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u="sng" dirty="0" smtClean="0"/>
              <a:t>Обеспечение сохранения количества и качества вод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635896" y="1844824"/>
            <a:ext cx="1728192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9766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Использование водных объектов или водопользование осуществляется для удовлетворения потребностей физических и юридических лиц. Нормы, регулирующие отношения по использованию и охране водных объектов (водные отношения) содержатся в Водном кодексе РФ, других федеральных законах, законах субъектов РФ, а также в нормативно-правовых актах Правительства РФ, уполномоченных федеральных органах исполнительной власти субъектов РФ и органах местного самоуправления. В совокупности они образуют водное законодательство РФ.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4398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" y="0"/>
            <a:ext cx="902017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47667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Самый большой источник пресной воды России – озеро Байкал.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317</Words>
  <Application>Microsoft Office PowerPoint</Application>
  <PresentationFormat>Экран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Водный кодекс. Правовая охрана вод </vt:lpstr>
      <vt:lpstr>Слайд 2</vt:lpstr>
      <vt:lpstr>Слайд 3</vt:lpstr>
      <vt:lpstr>Периоды возобновления запасов воды на Земле</vt:lpstr>
      <vt:lpstr>Слайд 5</vt:lpstr>
      <vt:lpstr>Слайд 6</vt:lpstr>
      <vt:lpstr>Задача правовой охраны </vt:lpstr>
      <vt:lpstr>Слайд 8</vt:lpstr>
      <vt:lpstr>Слайд 9</vt:lpstr>
      <vt:lpstr>Слайд 10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Водный кодекс. Правовая охрана вод</dc:title>
  <dc:creator>Habibi</dc:creator>
  <cp:lastModifiedBy>www.PHILka.RU</cp:lastModifiedBy>
  <cp:revision>15</cp:revision>
  <dcterms:created xsi:type="dcterms:W3CDTF">2011-03-23T17:07:29Z</dcterms:created>
  <dcterms:modified xsi:type="dcterms:W3CDTF">2011-04-10T16:18:36Z</dcterms:modified>
</cp:coreProperties>
</file>