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8274-FD1F-42D1-BE52-620ACAD494E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09A-225D-4945-85C4-39F4A863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2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8274-FD1F-42D1-BE52-620ACAD494E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209A-225D-4945-85C4-39F4A863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№4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Все кодексы регулируют следующие направления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Российский кодекс этических принципов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 Общие профессиональные принципы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 Принципы отношений с клиентами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 Принципы взаимодействия с коллегами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4. Принципы взаимоотношений со СМИ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9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5. Отношение к профессии связи с общественностью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9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Законодательных норм в деятельности по СО недостаточно: 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профессиональных кодексов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профессиональных кодексов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профессиональных кодексов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52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Широкоэкранный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Лекция №4   </vt:lpstr>
      <vt:lpstr>План лекции </vt:lpstr>
      <vt:lpstr>Рекомендуемая литература: </vt:lpstr>
      <vt:lpstr>ВСПОМНИМ…</vt:lpstr>
      <vt:lpstr>Законодательных норм в деятельности по СО недостаточно:  </vt:lpstr>
      <vt:lpstr>Презентация PowerPoint</vt:lpstr>
      <vt:lpstr>Виды профессиональных кодексов</vt:lpstr>
      <vt:lpstr>Виды профессиональных кодексов</vt:lpstr>
      <vt:lpstr>Виды профессиональных кодексов</vt:lpstr>
      <vt:lpstr>Все кодексы регулируют следующие направления</vt:lpstr>
      <vt:lpstr>Российский кодекс этических принципов</vt:lpstr>
      <vt:lpstr>1. Общие профессиональные принципы</vt:lpstr>
      <vt:lpstr>2. Принципы отношений с клиентами</vt:lpstr>
      <vt:lpstr>3. Принципы взаимодействия с коллегами</vt:lpstr>
      <vt:lpstr>4. Принципы взаимоотношений со СМИ </vt:lpstr>
      <vt:lpstr>5. Отношение к профессии связи с общественностью 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№4   </dc:title>
  <dc:creator>Admin</dc:creator>
  <cp:lastModifiedBy>Admin</cp:lastModifiedBy>
  <cp:revision>1</cp:revision>
  <dcterms:created xsi:type="dcterms:W3CDTF">2023-10-30T13:48:03Z</dcterms:created>
  <dcterms:modified xsi:type="dcterms:W3CDTF">2023-10-30T13:48:03Z</dcterms:modified>
</cp:coreProperties>
</file>