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6" r:id="rId2"/>
    <p:sldId id="258" r:id="rId3"/>
    <p:sldId id="259" r:id="rId4"/>
    <p:sldId id="260" r:id="rId5"/>
    <p:sldId id="261" r:id="rId6"/>
    <p:sldId id="262" r:id="rId7"/>
    <p:sldId id="302" r:id="rId8"/>
    <p:sldId id="263" r:id="rId9"/>
    <p:sldId id="304" r:id="rId10"/>
    <p:sldId id="305" r:id="rId11"/>
    <p:sldId id="310" r:id="rId12"/>
    <p:sldId id="265" r:id="rId13"/>
    <p:sldId id="322" r:id="rId14"/>
    <p:sldId id="323" r:id="rId15"/>
    <p:sldId id="311" r:id="rId16"/>
    <p:sldId id="321" r:id="rId17"/>
    <p:sldId id="269" r:id="rId18"/>
    <p:sldId id="271" r:id="rId19"/>
    <p:sldId id="272" r:id="rId20"/>
    <p:sldId id="319" r:id="rId21"/>
    <p:sldId id="273" r:id="rId22"/>
    <p:sldId id="275" r:id="rId23"/>
    <p:sldId id="276" r:id="rId24"/>
    <p:sldId id="309" r:id="rId25"/>
    <p:sldId id="281" r:id="rId26"/>
    <p:sldId id="316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AD7D4-BB8C-40BE-992B-217627D0CB1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F5C40E-C04C-4075-AF5E-C8930D9D499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Лица, обладающие высшими показателями (результативностью) в своей области деятельности </a:t>
          </a:r>
          <a:r>
            <a:rPr lang="ru-RU" b="1" u="sng" dirty="0"/>
            <a:t>(В. Парето)</a:t>
          </a:r>
        </a:p>
      </dgm:t>
    </dgm:pt>
    <dgm:pt modelId="{45E9F47F-A8F1-4768-A254-AA4FC662B4B2}" type="parTrans" cxnId="{4FB1A201-5E75-46C1-B995-04531FA125D9}">
      <dgm:prSet/>
      <dgm:spPr/>
      <dgm:t>
        <a:bodyPr/>
        <a:lstStyle/>
        <a:p>
          <a:endParaRPr lang="ru-RU"/>
        </a:p>
      </dgm:t>
    </dgm:pt>
    <dgm:pt modelId="{41F25FDC-6237-4603-99F4-A90582531C0E}" type="sibTrans" cxnId="{4FB1A201-5E75-46C1-B995-04531FA125D9}">
      <dgm:prSet/>
      <dgm:spPr/>
      <dgm:t>
        <a:bodyPr/>
        <a:lstStyle/>
        <a:p>
          <a:endParaRPr lang="ru-RU"/>
        </a:p>
      </dgm:t>
    </dgm:pt>
    <dgm:pt modelId="{1867A000-3EE5-4055-9F2F-B595E5F4D0A3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Харизматические личности </a:t>
          </a:r>
          <a:r>
            <a:rPr lang="ru-RU" b="1" u="sng" dirty="0"/>
            <a:t>(М. Вебер)</a:t>
          </a:r>
        </a:p>
      </dgm:t>
    </dgm:pt>
    <dgm:pt modelId="{95E145B6-1F17-42B4-AE5A-2CDFAD70C532}" type="parTrans" cxnId="{F07933BC-D3D5-489F-91D9-65469486C753}">
      <dgm:prSet/>
      <dgm:spPr/>
      <dgm:t>
        <a:bodyPr/>
        <a:lstStyle/>
        <a:p>
          <a:endParaRPr lang="ru-RU"/>
        </a:p>
      </dgm:t>
    </dgm:pt>
    <dgm:pt modelId="{D73A3BB3-B1B1-4E28-AA51-7DC4398DA247}" type="sibTrans" cxnId="{F07933BC-D3D5-489F-91D9-65469486C753}">
      <dgm:prSet/>
      <dgm:spPr/>
      <dgm:t>
        <a:bodyPr/>
        <a:lstStyle/>
        <a:p>
          <a:endParaRPr lang="ru-RU"/>
        </a:p>
      </dgm:t>
    </dgm:pt>
    <dgm:pt modelId="{D50D4026-F668-4FEA-965B-E7934CD76C6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Лица, обладающие интеллектуальным и моральным превосходством над массой, безотносительно к своему статусу. </a:t>
          </a:r>
          <a:r>
            <a:rPr lang="ru-RU" b="1" dirty="0"/>
            <a:t>(Ж.Боден)</a:t>
          </a:r>
        </a:p>
      </dgm:t>
    </dgm:pt>
    <dgm:pt modelId="{A29AF387-D259-41CD-BFC8-E9C7CF09E534}" type="parTrans" cxnId="{2DACA604-2DF0-48C2-875A-111456B1C290}">
      <dgm:prSet/>
      <dgm:spPr/>
      <dgm:t>
        <a:bodyPr/>
        <a:lstStyle/>
        <a:p>
          <a:endParaRPr lang="ru-RU"/>
        </a:p>
      </dgm:t>
    </dgm:pt>
    <dgm:pt modelId="{D008313C-F65D-400C-878C-E5D0D0B1352C}" type="sibTrans" cxnId="{2DACA604-2DF0-48C2-875A-111456B1C290}">
      <dgm:prSet/>
      <dgm:spPr/>
      <dgm:t>
        <a:bodyPr/>
        <a:lstStyle/>
        <a:p>
          <a:endParaRPr lang="ru-RU"/>
        </a:p>
      </dgm:t>
    </dgm:pt>
    <dgm:pt modelId="{56882D1B-B464-4FC0-A6B3-BC44017187E2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Наиболее активные в политическом отношении люди, ориентированные на власть; организованное меньшинство общества </a:t>
          </a:r>
          <a:r>
            <a:rPr lang="ru-RU" b="1" i="0" u="sng" dirty="0"/>
            <a:t>(Г. Моска).</a:t>
          </a:r>
        </a:p>
      </dgm:t>
    </dgm:pt>
    <dgm:pt modelId="{BF5F8740-546E-4A13-BC4E-71B069876444}" type="parTrans" cxnId="{E3869349-9C81-4EE0-8C39-A43F889F7BC1}">
      <dgm:prSet/>
      <dgm:spPr/>
      <dgm:t>
        <a:bodyPr/>
        <a:lstStyle/>
        <a:p>
          <a:endParaRPr lang="ru-RU"/>
        </a:p>
      </dgm:t>
    </dgm:pt>
    <dgm:pt modelId="{6D249AB2-31A6-4F04-8F4F-0A55E9AAE142}" type="sibTrans" cxnId="{E3869349-9C81-4EE0-8C39-A43F889F7BC1}">
      <dgm:prSet/>
      <dgm:spPr/>
      <dgm:t>
        <a:bodyPr/>
        <a:lstStyle/>
        <a:p>
          <a:endParaRPr lang="ru-RU"/>
        </a:p>
      </dgm:t>
    </dgm:pt>
    <dgm:pt modelId="{3B70A6A6-D19C-4AD9-96C5-67B5ED4E6A75}" type="pres">
      <dgm:prSet presAssocID="{C56AD7D4-BB8C-40BE-992B-217627D0CB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9CA45E-1FBA-4446-867B-A901512BF0C3}" type="pres">
      <dgm:prSet presAssocID="{08F5C40E-C04C-4075-AF5E-C8930D9D49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98E20-2594-4F1E-AE0F-4D7A37FEE36E}" type="pres">
      <dgm:prSet presAssocID="{41F25FDC-6237-4603-99F4-A90582531C0E}" presName="spacer" presStyleCnt="0"/>
      <dgm:spPr/>
    </dgm:pt>
    <dgm:pt modelId="{959E7D03-0D4D-41A8-955A-2F07BE1D1EC5}" type="pres">
      <dgm:prSet presAssocID="{1867A000-3EE5-4055-9F2F-B595E5F4D0A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72C76-48FA-4522-BF78-561A5BB18EFE}" type="pres">
      <dgm:prSet presAssocID="{D73A3BB3-B1B1-4E28-AA51-7DC4398DA247}" presName="spacer" presStyleCnt="0"/>
      <dgm:spPr/>
    </dgm:pt>
    <dgm:pt modelId="{9E5A6327-72C9-49AD-B11A-F793DCEBE3C2}" type="pres">
      <dgm:prSet presAssocID="{D50D4026-F668-4FEA-965B-E7934CD76C6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80B26-E655-4C77-8C7A-FADB04564F3B}" type="pres">
      <dgm:prSet presAssocID="{D008313C-F65D-400C-878C-E5D0D0B1352C}" presName="spacer" presStyleCnt="0"/>
      <dgm:spPr/>
    </dgm:pt>
    <dgm:pt modelId="{ECCAC727-173B-447E-AEB0-DBA05F522A94}" type="pres">
      <dgm:prSet presAssocID="{56882D1B-B464-4FC0-A6B3-BC44017187E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CA604-2DF0-48C2-875A-111456B1C290}" srcId="{C56AD7D4-BB8C-40BE-992B-217627D0CB15}" destId="{D50D4026-F668-4FEA-965B-E7934CD76C61}" srcOrd="2" destOrd="0" parTransId="{A29AF387-D259-41CD-BFC8-E9C7CF09E534}" sibTransId="{D008313C-F65D-400C-878C-E5D0D0B1352C}"/>
    <dgm:cxn modelId="{E3869349-9C81-4EE0-8C39-A43F889F7BC1}" srcId="{C56AD7D4-BB8C-40BE-992B-217627D0CB15}" destId="{56882D1B-B464-4FC0-A6B3-BC44017187E2}" srcOrd="3" destOrd="0" parTransId="{BF5F8740-546E-4A13-BC4E-71B069876444}" sibTransId="{6D249AB2-31A6-4F04-8F4F-0A55E9AAE142}"/>
    <dgm:cxn modelId="{2BDE60D8-160C-49EF-B29F-FEA25BBBF7E6}" type="presOf" srcId="{56882D1B-B464-4FC0-A6B3-BC44017187E2}" destId="{ECCAC727-173B-447E-AEB0-DBA05F522A94}" srcOrd="0" destOrd="0" presId="urn:microsoft.com/office/officeart/2005/8/layout/vList2"/>
    <dgm:cxn modelId="{4FB1A201-5E75-46C1-B995-04531FA125D9}" srcId="{C56AD7D4-BB8C-40BE-992B-217627D0CB15}" destId="{08F5C40E-C04C-4075-AF5E-C8930D9D499B}" srcOrd="0" destOrd="0" parTransId="{45E9F47F-A8F1-4768-A254-AA4FC662B4B2}" sibTransId="{41F25FDC-6237-4603-99F4-A90582531C0E}"/>
    <dgm:cxn modelId="{7737CA4B-3063-4FD0-A1B9-BE91CCFBFA3D}" type="presOf" srcId="{C56AD7D4-BB8C-40BE-992B-217627D0CB15}" destId="{3B70A6A6-D19C-4AD9-96C5-67B5ED4E6A75}" srcOrd="0" destOrd="0" presId="urn:microsoft.com/office/officeart/2005/8/layout/vList2"/>
    <dgm:cxn modelId="{34198B12-DAEF-44DF-A5CB-569A74693BF3}" type="presOf" srcId="{D50D4026-F668-4FEA-965B-E7934CD76C61}" destId="{9E5A6327-72C9-49AD-B11A-F793DCEBE3C2}" srcOrd="0" destOrd="0" presId="urn:microsoft.com/office/officeart/2005/8/layout/vList2"/>
    <dgm:cxn modelId="{F07933BC-D3D5-489F-91D9-65469486C753}" srcId="{C56AD7D4-BB8C-40BE-992B-217627D0CB15}" destId="{1867A000-3EE5-4055-9F2F-B595E5F4D0A3}" srcOrd="1" destOrd="0" parTransId="{95E145B6-1F17-42B4-AE5A-2CDFAD70C532}" sibTransId="{D73A3BB3-B1B1-4E28-AA51-7DC4398DA247}"/>
    <dgm:cxn modelId="{D483294D-CBDC-408A-B940-8B096A5DF052}" type="presOf" srcId="{1867A000-3EE5-4055-9F2F-B595E5F4D0A3}" destId="{959E7D03-0D4D-41A8-955A-2F07BE1D1EC5}" srcOrd="0" destOrd="0" presId="urn:microsoft.com/office/officeart/2005/8/layout/vList2"/>
    <dgm:cxn modelId="{0CEF8DBC-3180-4ACF-86D8-E02072F99EFD}" type="presOf" srcId="{08F5C40E-C04C-4075-AF5E-C8930D9D499B}" destId="{3C9CA45E-1FBA-4446-867B-A901512BF0C3}" srcOrd="0" destOrd="0" presId="urn:microsoft.com/office/officeart/2005/8/layout/vList2"/>
    <dgm:cxn modelId="{E548BFCE-50AB-4769-A5DA-ABA22AB3B345}" type="presParOf" srcId="{3B70A6A6-D19C-4AD9-96C5-67B5ED4E6A75}" destId="{3C9CA45E-1FBA-4446-867B-A901512BF0C3}" srcOrd="0" destOrd="0" presId="urn:microsoft.com/office/officeart/2005/8/layout/vList2"/>
    <dgm:cxn modelId="{A11B46C3-3F8C-4004-8EAA-19C66536B976}" type="presParOf" srcId="{3B70A6A6-D19C-4AD9-96C5-67B5ED4E6A75}" destId="{A5198E20-2594-4F1E-AE0F-4D7A37FEE36E}" srcOrd="1" destOrd="0" presId="urn:microsoft.com/office/officeart/2005/8/layout/vList2"/>
    <dgm:cxn modelId="{75C144E1-9792-4081-B768-7513F5C961D9}" type="presParOf" srcId="{3B70A6A6-D19C-4AD9-96C5-67B5ED4E6A75}" destId="{959E7D03-0D4D-41A8-955A-2F07BE1D1EC5}" srcOrd="2" destOrd="0" presId="urn:microsoft.com/office/officeart/2005/8/layout/vList2"/>
    <dgm:cxn modelId="{B4A9043B-F7B8-4E54-BD3D-D46C5BB24959}" type="presParOf" srcId="{3B70A6A6-D19C-4AD9-96C5-67B5ED4E6A75}" destId="{DDF72C76-48FA-4522-BF78-561A5BB18EFE}" srcOrd="3" destOrd="0" presId="urn:microsoft.com/office/officeart/2005/8/layout/vList2"/>
    <dgm:cxn modelId="{E2E80B32-C8AC-4623-8EBE-F0EE2CCD89FD}" type="presParOf" srcId="{3B70A6A6-D19C-4AD9-96C5-67B5ED4E6A75}" destId="{9E5A6327-72C9-49AD-B11A-F793DCEBE3C2}" srcOrd="4" destOrd="0" presId="urn:microsoft.com/office/officeart/2005/8/layout/vList2"/>
    <dgm:cxn modelId="{524B4DB2-F065-43FE-BE4E-C9C4F1C28794}" type="presParOf" srcId="{3B70A6A6-D19C-4AD9-96C5-67B5ED4E6A75}" destId="{1E780B26-E655-4C77-8C7A-FADB04564F3B}" srcOrd="5" destOrd="0" presId="urn:microsoft.com/office/officeart/2005/8/layout/vList2"/>
    <dgm:cxn modelId="{0AB5E0AC-5768-4626-B6CC-40D8937211EF}" type="presParOf" srcId="{3B70A6A6-D19C-4AD9-96C5-67B5ED4E6A75}" destId="{ECCAC727-173B-447E-AEB0-DBA05F522A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486C0E-3AD8-4882-A59A-737DAF66F96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20278F-6883-45B1-97C2-749E1CA43190}">
      <dgm:prSet phldrT="[Текст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r>
            <a:rPr lang="ru-RU" b="1" i="1" dirty="0">
              <a:solidFill>
                <a:srgbClr val="FF0000"/>
              </a:solidFill>
            </a:rPr>
            <a:t>Два аспекта </a:t>
          </a:r>
          <a:r>
            <a:rPr lang="ru-RU" dirty="0"/>
            <a:t>политического лидерства: </a:t>
          </a:r>
        </a:p>
      </dgm:t>
    </dgm:pt>
    <dgm:pt modelId="{B542FEC0-DD6C-42C8-B27F-A431E506336A}" type="parTrans" cxnId="{41E46AC1-D99C-4971-80CA-A1AC6741C2EB}">
      <dgm:prSet/>
      <dgm:spPr/>
      <dgm:t>
        <a:bodyPr/>
        <a:lstStyle/>
        <a:p>
          <a:endParaRPr lang="ru-RU"/>
        </a:p>
      </dgm:t>
    </dgm:pt>
    <dgm:pt modelId="{D2995CC8-9818-4D02-A7BE-346E40F2688D}" type="sibTrans" cxnId="{41E46AC1-D99C-4971-80CA-A1AC6741C2EB}">
      <dgm:prSet/>
      <dgm:spPr/>
      <dgm:t>
        <a:bodyPr/>
        <a:lstStyle/>
        <a:p>
          <a:endParaRPr lang="ru-RU"/>
        </a:p>
      </dgm:t>
    </dgm:pt>
    <dgm:pt modelId="{45144893-23A8-4AAE-ACF6-53F7227FE60B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u="sng" dirty="0">
              <a:solidFill>
                <a:schemeClr val="tx1"/>
              </a:solidFill>
            </a:rPr>
            <a:t>Формально-должностной статус  </a:t>
          </a:r>
          <a:r>
            <a:rPr lang="ru-RU" b="1" dirty="0">
              <a:solidFill>
                <a:schemeClr val="tx1"/>
              </a:solidFill>
            </a:rPr>
            <a:t> </a:t>
          </a:r>
        </a:p>
        <a:p>
          <a:r>
            <a:rPr lang="ru-RU" dirty="0"/>
            <a:t>связан с обладанием властью</a:t>
          </a:r>
        </a:p>
      </dgm:t>
    </dgm:pt>
    <dgm:pt modelId="{3FD08BDF-C5C9-4411-8C14-82E6AE5ACC33}" type="parTrans" cxnId="{ECA65AE8-BAD8-4A00-A937-25B4A75B1630}">
      <dgm:prSet/>
      <dgm:spPr/>
      <dgm:t>
        <a:bodyPr/>
        <a:lstStyle/>
        <a:p>
          <a:endParaRPr lang="ru-RU"/>
        </a:p>
      </dgm:t>
    </dgm:pt>
    <dgm:pt modelId="{C41A8297-3372-4DF0-A288-39A8CA323C23}" type="sibTrans" cxnId="{ECA65AE8-BAD8-4A00-A937-25B4A75B1630}">
      <dgm:prSet/>
      <dgm:spPr/>
      <dgm:t>
        <a:bodyPr/>
        <a:lstStyle/>
        <a:p>
          <a:endParaRPr lang="ru-RU"/>
        </a:p>
      </dgm:t>
    </dgm:pt>
    <dgm:pt modelId="{AC824A80-DC54-4FE5-9E4D-E333B3603EED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Субъективный</a:t>
          </a:r>
        </a:p>
        <a:p>
          <a:r>
            <a:rPr lang="ru-RU" dirty="0"/>
            <a:t>личностные качества и реальное поведение лидера на занимаемом посту</a:t>
          </a:r>
        </a:p>
      </dgm:t>
    </dgm:pt>
    <dgm:pt modelId="{EF74A62B-508D-4506-B629-867CC253F801}" type="parTrans" cxnId="{2361B8F5-8658-474B-AD3B-49B1A5A7D558}">
      <dgm:prSet/>
      <dgm:spPr/>
      <dgm:t>
        <a:bodyPr/>
        <a:lstStyle/>
        <a:p>
          <a:endParaRPr lang="ru-RU"/>
        </a:p>
      </dgm:t>
    </dgm:pt>
    <dgm:pt modelId="{8E8CD56E-42CF-4FB8-BF58-DF18BD499B14}" type="sibTrans" cxnId="{2361B8F5-8658-474B-AD3B-49B1A5A7D558}">
      <dgm:prSet/>
      <dgm:spPr/>
      <dgm:t>
        <a:bodyPr/>
        <a:lstStyle/>
        <a:p>
          <a:endParaRPr lang="ru-RU"/>
        </a:p>
      </dgm:t>
    </dgm:pt>
    <dgm:pt modelId="{B23D840B-EC31-4BBE-9180-561642675BBF}" type="pres">
      <dgm:prSet presAssocID="{57486C0E-3AD8-4882-A59A-737DAF66F96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E25546-1BF9-496F-8F29-3419D79BB88E}" type="pres">
      <dgm:prSet presAssocID="{6220278F-6883-45B1-97C2-749E1CA43190}" presName="roof" presStyleLbl="dkBgShp" presStyleIdx="0" presStyleCnt="2" custLinFactNeighborY="-16086"/>
      <dgm:spPr/>
      <dgm:t>
        <a:bodyPr/>
        <a:lstStyle/>
        <a:p>
          <a:endParaRPr lang="ru-RU"/>
        </a:p>
      </dgm:t>
    </dgm:pt>
    <dgm:pt modelId="{6807A233-DC26-44D4-B5D4-EA66763643D8}" type="pres">
      <dgm:prSet presAssocID="{6220278F-6883-45B1-97C2-749E1CA43190}" presName="pillars" presStyleCnt="0"/>
      <dgm:spPr/>
    </dgm:pt>
    <dgm:pt modelId="{F2084295-EC31-47E7-AFFE-D6AB1DD25D90}" type="pres">
      <dgm:prSet presAssocID="{6220278F-6883-45B1-97C2-749E1CA4319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48AF2-BDC2-4789-9A88-812FC3E1F503}" type="pres">
      <dgm:prSet presAssocID="{AC824A80-DC54-4FE5-9E4D-E333B3603EE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CC446-F080-4765-8CC4-029E504E202B}" type="pres">
      <dgm:prSet presAssocID="{6220278F-6883-45B1-97C2-749E1CA43190}" presName="base" presStyleLbl="dkBgShp" presStyleIdx="1" presStyleCnt="2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>
          <a:solidFill>
            <a:srgbClr val="00B050"/>
          </a:solidFill>
        </a:ln>
      </dgm:spPr>
    </dgm:pt>
  </dgm:ptLst>
  <dgm:cxnLst>
    <dgm:cxn modelId="{4A5B6B5C-A40F-4235-A1E6-6F23F44EF18B}" type="presOf" srcId="{57486C0E-3AD8-4882-A59A-737DAF66F96F}" destId="{B23D840B-EC31-4BBE-9180-561642675BBF}" srcOrd="0" destOrd="0" presId="urn:microsoft.com/office/officeart/2005/8/layout/hList3"/>
    <dgm:cxn modelId="{13551D1C-F00D-4EB6-8185-72C0D2EF8CBE}" type="presOf" srcId="{AC824A80-DC54-4FE5-9E4D-E333B3603EED}" destId="{10748AF2-BDC2-4789-9A88-812FC3E1F503}" srcOrd="0" destOrd="0" presId="urn:microsoft.com/office/officeart/2005/8/layout/hList3"/>
    <dgm:cxn modelId="{ECA65AE8-BAD8-4A00-A937-25B4A75B1630}" srcId="{6220278F-6883-45B1-97C2-749E1CA43190}" destId="{45144893-23A8-4AAE-ACF6-53F7227FE60B}" srcOrd="0" destOrd="0" parTransId="{3FD08BDF-C5C9-4411-8C14-82E6AE5ACC33}" sibTransId="{C41A8297-3372-4DF0-A288-39A8CA323C23}"/>
    <dgm:cxn modelId="{2361B8F5-8658-474B-AD3B-49B1A5A7D558}" srcId="{6220278F-6883-45B1-97C2-749E1CA43190}" destId="{AC824A80-DC54-4FE5-9E4D-E333B3603EED}" srcOrd="1" destOrd="0" parTransId="{EF74A62B-508D-4506-B629-867CC253F801}" sibTransId="{8E8CD56E-42CF-4FB8-BF58-DF18BD499B14}"/>
    <dgm:cxn modelId="{6921FF86-FE18-4581-9344-021B7DFE93D0}" type="presOf" srcId="{45144893-23A8-4AAE-ACF6-53F7227FE60B}" destId="{F2084295-EC31-47E7-AFFE-D6AB1DD25D90}" srcOrd="0" destOrd="0" presId="urn:microsoft.com/office/officeart/2005/8/layout/hList3"/>
    <dgm:cxn modelId="{7C3B85D3-AACF-43E3-8F54-308FCFBF04D9}" type="presOf" srcId="{6220278F-6883-45B1-97C2-749E1CA43190}" destId="{53E25546-1BF9-496F-8F29-3419D79BB88E}" srcOrd="0" destOrd="0" presId="urn:microsoft.com/office/officeart/2005/8/layout/hList3"/>
    <dgm:cxn modelId="{41E46AC1-D99C-4971-80CA-A1AC6741C2EB}" srcId="{57486C0E-3AD8-4882-A59A-737DAF66F96F}" destId="{6220278F-6883-45B1-97C2-749E1CA43190}" srcOrd="0" destOrd="0" parTransId="{B542FEC0-DD6C-42C8-B27F-A431E506336A}" sibTransId="{D2995CC8-9818-4D02-A7BE-346E40F2688D}"/>
    <dgm:cxn modelId="{FC4632D1-BA3D-4723-9B1F-D0B64913D7FF}" type="presParOf" srcId="{B23D840B-EC31-4BBE-9180-561642675BBF}" destId="{53E25546-1BF9-496F-8F29-3419D79BB88E}" srcOrd="0" destOrd="0" presId="urn:microsoft.com/office/officeart/2005/8/layout/hList3"/>
    <dgm:cxn modelId="{18B4BB4E-2AFF-4BC2-B0E3-98A4186D0C5A}" type="presParOf" srcId="{B23D840B-EC31-4BBE-9180-561642675BBF}" destId="{6807A233-DC26-44D4-B5D4-EA66763643D8}" srcOrd="1" destOrd="0" presId="urn:microsoft.com/office/officeart/2005/8/layout/hList3"/>
    <dgm:cxn modelId="{BE89514A-CDDE-4BA6-9A99-15CB2901F4D1}" type="presParOf" srcId="{6807A233-DC26-44D4-B5D4-EA66763643D8}" destId="{F2084295-EC31-47E7-AFFE-D6AB1DD25D90}" srcOrd="0" destOrd="0" presId="urn:microsoft.com/office/officeart/2005/8/layout/hList3"/>
    <dgm:cxn modelId="{0FCE1EB8-5799-48E1-867A-CFB3B98349EB}" type="presParOf" srcId="{6807A233-DC26-44D4-B5D4-EA66763643D8}" destId="{10748AF2-BDC2-4789-9A88-812FC3E1F503}" srcOrd="1" destOrd="0" presId="urn:microsoft.com/office/officeart/2005/8/layout/hList3"/>
    <dgm:cxn modelId="{EF78FA31-F24E-46B9-989E-372E83BB9225}" type="presParOf" srcId="{B23D840B-EC31-4BBE-9180-561642675BBF}" destId="{8C3CC446-F080-4765-8CC4-029E504E202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E7A54E-E253-4740-BB69-02F1B6F7AFB3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8BA18A3-AE90-4B9B-9111-9317D24639EF}">
      <dgm:prSet phldrT="[Текст]" custT="1"/>
      <dgm:spPr/>
      <dgm:t>
        <a:bodyPr/>
        <a:lstStyle/>
        <a:p>
          <a:r>
            <a:rPr lang="ru-RU" sz="1800" b="1" u="sng" dirty="0">
              <a:solidFill>
                <a:schemeClr val="tx1"/>
              </a:solidFill>
              <a:latin typeface="Comic Sans MS" pitchFamily="66" charset="0"/>
            </a:rPr>
            <a:t>Авторитарное</a:t>
          </a:r>
          <a:r>
            <a:rPr lang="ru-RU" sz="1800" b="1" dirty="0">
              <a:solidFill>
                <a:schemeClr val="tx1"/>
              </a:solidFill>
              <a:latin typeface="Comic Sans MS" pitchFamily="66" charset="0"/>
            </a:rPr>
            <a:t> - единоличное направляющее воздействие лидера на нижестоящих. Оно основано на угрозе санкций, применении силы;</a:t>
          </a:r>
        </a:p>
      </dgm:t>
    </dgm:pt>
    <dgm:pt modelId="{8AC4A684-41B5-4155-BE65-3F8D76ECBEAB}" type="parTrans" cxnId="{8319C49B-9FDC-4650-9716-91500D93A2CC}">
      <dgm:prSet/>
      <dgm:spPr/>
      <dgm:t>
        <a:bodyPr/>
        <a:lstStyle/>
        <a:p>
          <a:endParaRPr lang="ru-RU" b="1">
            <a:solidFill>
              <a:schemeClr val="tx1"/>
            </a:solidFill>
            <a:latin typeface="Comic Sans MS" pitchFamily="66" charset="0"/>
          </a:endParaRPr>
        </a:p>
      </dgm:t>
    </dgm:pt>
    <dgm:pt modelId="{82E1124A-C407-4C96-98C2-A4F09E51EC06}" type="sibTrans" cxnId="{8319C49B-9FDC-4650-9716-91500D93A2CC}">
      <dgm:prSet/>
      <dgm:spPr/>
      <dgm:t>
        <a:bodyPr/>
        <a:lstStyle/>
        <a:p>
          <a:endParaRPr lang="ru-RU" b="1">
            <a:solidFill>
              <a:schemeClr val="tx1"/>
            </a:solidFill>
            <a:latin typeface="Comic Sans MS" pitchFamily="66" charset="0"/>
          </a:endParaRPr>
        </a:p>
      </dgm:t>
    </dgm:pt>
    <dgm:pt modelId="{C98C97AD-8CE2-4564-8094-8E7189378499}">
      <dgm:prSet phldrT="[Текст]" custT="1"/>
      <dgm:spPr/>
      <dgm:t>
        <a:bodyPr/>
        <a:lstStyle/>
        <a:p>
          <a:r>
            <a:rPr lang="ru-RU" sz="1800" b="1" u="sng" dirty="0">
              <a:solidFill>
                <a:schemeClr val="tx1"/>
              </a:solidFill>
              <a:latin typeface="Comic Sans MS" pitchFamily="66" charset="0"/>
            </a:rPr>
            <a:t>Демократическое</a:t>
          </a:r>
          <a:r>
            <a:rPr lang="ru-RU" sz="1800" b="1" dirty="0">
              <a:solidFill>
                <a:schemeClr val="tx1"/>
              </a:solidFill>
              <a:latin typeface="Comic Sans MS" pitchFamily="66" charset="0"/>
            </a:rPr>
            <a:t> - предполагает учет руководителем интересов и мнений всех членов группы или организации, участие масс в управлении.</a:t>
          </a:r>
        </a:p>
      </dgm:t>
    </dgm:pt>
    <dgm:pt modelId="{9CF4814D-57D6-44FB-AEB4-20BCD202AF42}" type="parTrans" cxnId="{A6E57E83-A7F2-4EF7-9A1B-0BF2C562A74B}">
      <dgm:prSet/>
      <dgm:spPr/>
      <dgm:t>
        <a:bodyPr/>
        <a:lstStyle/>
        <a:p>
          <a:endParaRPr lang="ru-RU" b="1">
            <a:solidFill>
              <a:schemeClr val="tx1"/>
            </a:solidFill>
            <a:latin typeface="Comic Sans MS" pitchFamily="66" charset="0"/>
          </a:endParaRPr>
        </a:p>
      </dgm:t>
    </dgm:pt>
    <dgm:pt modelId="{B308764C-FC73-441F-AA6A-17FB3AB31398}" type="sibTrans" cxnId="{A6E57E83-A7F2-4EF7-9A1B-0BF2C562A74B}">
      <dgm:prSet/>
      <dgm:spPr/>
      <dgm:t>
        <a:bodyPr/>
        <a:lstStyle/>
        <a:p>
          <a:endParaRPr lang="ru-RU" b="1">
            <a:solidFill>
              <a:schemeClr val="tx1"/>
            </a:solidFill>
            <a:latin typeface="Comic Sans MS" pitchFamily="66" charset="0"/>
          </a:endParaRPr>
        </a:p>
      </dgm:t>
    </dgm:pt>
    <dgm:pt modelId="{B7FA3FF7-0D6A-441B-96AB-FE4F2B991608}" type="pres">
      <dgm:prSet presAssocID="{35E7A54E-E253-4740-BB69-02F1B6F7AF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CE2AB8-C4A6-4324-8FE5-4CA3FDBFA4D2}" type="pres">
      <dgm:prSet presAssocID="{C8BA18A3-AE90-4B9B-9111-9317D24639EF}" presName="parentLin" presStyleCnt="0"/>
      <dgm:spPr/>
    </dgm:pt>
    <dgm:pt modelId="{2586C467-AC10-41DA-A1E5-3F35038F4B3B}" type="pres">
      <dgm:prSet presAssocID="{C8BA18A3-AE90-4B9B-9111-9317D24639E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E1E5DFE-9DF7-4CA0-815E-22E5067BFC3E}" type="pres">
      <dgm:prSet presAssocID="{C8BA18A3-AE90-4B9B-9111-9317D24639E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6C434-B60B-4DFB-928E-83FC564555DA}" type="pres">
      <dgm:prSet presAssocID="{C8BA18A3-AE90-4B9B-9111-9317D24639EF}" presName="negativeSpace" presStyleCnt="0"/>
      <dgm:spPr/>
    </dgm:pt>
    <dgm:pt modelId="{CDD264F5-4F22-4FE8-8DCB-A21E445FF7FC}" type="pres">
      <dgm:prSet presAssocID="{C8BA18A3-AE90-4B9B-9111-9317D24639EF}" presName="childText" presStyleLbl="conFgAcc1" presStyleIdx="0" presStyleCnt="2">
        <dgm:presLayoutVars>
          <dgm:bulletEnabled val="1"/>
        </dgm:presLayoutVars>
      </dgm:prSet>
      <dgm:spPr/>
    </dgm:pt>
    <dgm:pt modelId="{E4F32548-E1B0-4C90-B50A-E7655DE15C40}" type="pres">
      <dgm:prSet presAssocID="{82E1124A-C407-4C96-98C2-A4F09E51EC06}" presName="spaceBetweenRectangles" presStyleCnt="0"/>
      <dgm:spPr/>
    </dgm:pt>
    <dgm:pt modelId="{C6590283-14DB-4F48-99D9-B430DC96C68A}" type="pres">
      <dgm:prSet presAssocID="{C98C97AD-8CE2-4564-8094-8E7189378499}" presName="parentLin" presStyleCnt="0"/>
      <dgm:spPr/>
    </dgm:pt>
    <dgm:pt modelId="{925E0928-C26F-43E5-9843-86BBBB6EE5EB}" type="pres">
      <dgm:prSet presAssocID="{C98C97AD-8CE2-4564-8094-8E718937849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13A22AF-99E5-4EDF-97F3-49116535D3C9}" type="pres">
      <dgm:prSet presAssocID="{C98C97AD-8CE2-4564-8094-8E71893784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D293D-2566-45F2-B32E-727A908FED99}" type="pres">
      <dgm:prSet presAssocID="{C98C97AD-8CE2-4564-8094-8E7189378499}" presName="negativeSpace" presStyleCnt="0"/>
      <dgm:spPr/>
    </dgm:pt>
    <dgm:pt modelId="{92DE39D1-7242-4147-BF21-F66E8FEB22E0}" type="pres">
      <dgm:prSet presAssocID="{C98C97AD-8CE2-4564-8094-8E718937849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319C49B-9FDC-4650-9716-91500D93A2CC}" srcId="{35E7A54E-E253-4740-BB69-02F1B6F7AFB3}" destId="{C8BA18A3-AE90-4B9B-9111-9317D24639EF}" srcOrd="0" destOrd="0" parTransId="{8AC4A684-41B5-4155-BE65-3F8D76ECBEAB}" sibTransId="{82E1124A-C407-4C96-98C2-A4F09E51EC06}"/>
    <dgm:cxn modelId="{F136F6FA-7B44-4FD5-ABF0-696A21903CED}" type="presOf" srcId="{C98C97AD-8CE2-4564-8094-8E7189378499}" destId="{313A22AF-99E5-4EDF-97F3-49116535D3C9}" srcOrd="1" destOrd="0" presId="urn:microsoft.com/office/officeart/2005/8/layout/list1"/>
    <dgm:cxn modelId="{A6E57E83-A7F2-4EF7-9A1B-0BF2C562A74B}" srcId="{35E7A54E-E253-4740-BB69-02F1B6F7AFB3}" destId="{C98C97AD-8CE2-4564-8094-8E7189378499}" srcOrd="1" destOrd="0" parTransId="{9CF4814D-57D6-44FB-AEB4-20BCD202AF42}" sibTransId="{B308764C-FC73-441F-AA6A-17FB3AB31398}"/>
    <dgm:cxn modelId="{4B3BF9CB-6250-4941-8586-4A1CE59C5EDB}" type="presOf" srcId="{C8BA18A3-AE90-4B9B-9111-9317D24639EF}" destId="{2586C467-AC10-41DA-A1E5-3F35038F4B3B}" srcOrd="0" destOrd="0" presId="urn:microsoft.com/office/officeart/2005/8/layout/list1"/>
    <dgm:cxn modelId="{26928512-7EFE-485E-B917-2695D5BCC078}" type="presOf" srcId="{C98C97AD-8CE2-4564-8094-8E7189378499}" destId="{925E0928-C26F-43E5-9843-86BBBB6EE5EB}" srcOrd="0" destOrd="0" presId="urn:microsoft.com/office/officeart/2005/8/layout/list1"/>
    <dgm:cxn modelId="{5ADFC1F7-3D08-48F8-85E4-6235B8A382D0}" type="presOf" srcId="{C8BA18A3-AE90-4B9B-9111-9317D24639EF}" destId="{5E1E5DFE-9DF7-4CA0-815E-22E5067BFC3E}" srcOrd="1" destOrd="0" presId="urn:microsoft.com/office/officeart/2005/8/layout/list1"/>
    <dgm:cxn modelId="{7AA896D3-17A2-4D08-A92B-BBE030B35DA5}" type="presOf" srcId="{35E7A54E-E253-4740-BB69-02F1B6F7AFB3}" destId="{B7FA3FF7-0D6A-441B-96AB-FE4F2B991608}" srcOrd="0" destOrd="0" presId="urn:microsoft.com/office/officeart/2005/8/layout/list1"/>
    <dgm:cxn modelId="{6FAB911B-D9AF-4AF8-A9B3-5446A5E097AD}" type="presParOf" srcId="{B7FA3FF7-0D6A-441B-96AB-FE4F2B991608}" destId="{5BCE2AB8-C4A6-4324-8FE5-4CA3FDBFA4D2}" srcOrd="0" destOrd="0" presId="urn:microsoft.com/office/officeart/2005/8/layout/list1"/>
    <dgm:cxn modelId="{59F33628-AE87-4D56-8529-F1459C727948}" type="presParOf" srcId="{5BCE2AB8-C4A6-4324-8FE5-4CA3FDBFA4D2}" destId="{2586C467-AC10-41DA-A1E5-3F35038F4B3B}" srcOrd="0" destOrd="0" presId="urn:microsoft.com/office/officeart/2005/8/layout/list1"/>
    <dgm:cxn modelId="{2F3127E0-067A-4353-8839-7F34D12091CD}" type="presParOf" srcId="{5BCE2AB8-C4A6-4324-8FE5-4CA3FDBFA4D2}" destId="{5E1E5DFE-9DF7-4CA0-815E-22E5067BFC3E}" srcOrd="1" destOrd="0" presId="urn:microsoft.com/office/officeart/2005/8/layout/list1"/>
    <dgm:cxn modelId="{EB1F8C4E-0320-4438-8C4B-8D6698D64665}" type="presParOf" srcId="{B7FA3FF7-0D6A-441B-96AB-FE4F2B991608}" destId="{A676C434-B60B-4DFB-928E-83FC564555DA}" srcOrd="1" destOrd="0" presId="urn:microsoft.com/office/officeart/2005/8/layout/list1"/>
    <dgm:cxn modelId="{C153D067-6A10-4D72-B910-ACE51ADFC45C}" type="presParOf" srcId="{B7FA3FF7-0D6A-441B-96AB-FE4F2B991608}" destId="{CDD264F5-4F22-4FE8-8DCB-A21E445FF7FC}" srcOrd="2" destOrd="0" presId="urn:microsoft.com/office/officeart/2005/8/layout/list1"/>
    <dgm:cxn modelId="{229FCC25-8E6C-4D5C-B67D-2DC764A4B02B}" type="presParOf" srcId="{B7FA3FF7-0D6A-441B-96AB-FE4F2B991608}" destId="{E4F32548-E1B0-4C90-B50A-E7655DE15C40}" srcOrd="3" destOrd="0" presId="urn:microsoft.com/office/officeart/2005/8/layout/list1"/>
    <dgm:cxn modelId="{68978F55-0B96-4071-BFF7-583AB4A7BF89}" type="presParOf" srcId="{B7FA3FF7-0D6A-441B-96AB-FE4F2B991608}" destId="{C6590283-14DB-4F48-99D9-B430DC96C68A}" srcOrd="4" destOrd="0" presId="urn:microsoft.com/office/officeart/2005/8/layout/list1"/>
    <dgm:cxn modelId="{0EC84917-3A5E-4C70-BAF4-C4D1E2C129A7}" type="presParOf" srcId="{C6590283-14DB-4F48-99D9-B430DC96C68A}" destId="{925E0928-C26F-43E5-9843-86BBBB6EE5EB}" srcOrd="0" destOrd="0" presId="urn:microsoft.com/office/officeart/2005/8/layout/list1"/>
    <dgm:cxn modelId="{11A305E2-3764-4849-9196-2F5EE108A16D}" type="presParOf" srcId="{C6590283-14DB-4F48-99D9-B430DC96C68A}" destId="{313A22AF-99E5-4EDF-97F3-49116535D3C9}" srcOrd="1" destOrd="0" presId="urn:microsoft.com/office/officeart/2005/8/layout/list1"/>
    <dgm:cxn modelId="{8E1FCFA3-D98F-4A8A-BEEF-16B071CDF1A9}" type="presParOf" srcId="{B7FA3FF7-0D6A-441B-96AB-FE4F2B991608}" destId="{B7ED293D-2566-45F2-B32E-727A908FED99}" srcOrd="5" destOrd="0" presId="urn:microsoft.com/office/officeart/2005/8/layout/list1"/>
    <dgm:cxn modelId="{3EE3AE05-B420-43D7-9041-0DBBCEF7847F}" type="presParOf" srcId="{B7FA3FF7-0D6A-441B-96AB-FE4F2B991608}" destId="{92DE39D1-7242-4147-BF21-F66E8FEB22E0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1C07C8-47E9-40A5-8EAC-99364E3EBBBD}" type="doc">
      <dgm:prSet loTypeId="urn:microsoft.com/office/officeart/2005/8/layout/list1" loCatId="list" qsTypeId="urn:microsoft.com/office/officeart/2005/8/quickstyle/3d2#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8E1625-214E-40EB-A6D6-F338016DD49D}">
      <dgm:prSet phldrT="[Текст]" custT="1"/>
      <dgm:spPr/>
      <dgm:t>
        <a:bodyPr/>
        <a:lstStyle/>
        <a:p>
          <a:r>
            <a:rPr lang="ru-RU" sz="1600" b="1" u="sng" dirty="0">
              <a:solidFill>
                <a:schemeClr val="tx1"/>
              </a:solidFill>
              <a:latin typeface="Comic Sans MS" pitchFamily="66" charset="0"/>
            </a:rPr>
            <a:t>Традиционное</a:t>
          </a:r>
          <a:r>
            <a:rPr lang="ru-RU" sz="1600" b="1" dirty="0">
              <a:solidFill>
                <a:schemeClr val="tx1"/>
              </a:solidFill>
              <a:latin typeface="Comic Sans MS" pitchFamily="66" charset="0"/>
            </a:rPr>
            <a:t> - вожди племен, монархи - их авторитет основан на обычае, вере в святость и неизменность традиций;</a:t>
          </a:r>
        </a:p>
      </dgm:t>
    </dgm:pt>
    <dgm:pt modelId="{4EB9A64F-1902-4343-8738-93B3BF4ACDEA}" type="parTrans" cxnId="{36BD2F89-9CFE-4E3C-AE2F-2A71AD7E6BC6}">
      <dgm:prSet/>
      <dgm:spPr/>
      <dgm:t>
        <a:bodyPr/>
        <a:lstStyle/>
        <a:p>
          <a:endParaRPr lang="ru-RU" b="1">
            <a:solidFill>
              <a:schemeClr val="tx1"/>
            </a:solidFill>
            <a:latin typeface="Comic Sans MS" pitchFamily="66" charset="0"/>
          </a:endParaRPr>
        </a:p>
      </dgm:t>
    </dgm:pt>
    <dgm:pt modelId="{57DA6C72-0907-4EC3-B9C7-4E68DD44B0BC}" type="sibTrans" cxnId="{36BD2F89-9CFE-4E3C-AE2F-2A71AD7E6BC6}">
      <dgm:prSet/>
      <dgm:spPr/>
      <dgm:t>
        <a:bodyPr/>
        <a:lstStyle/>
        <a:p>
          <a:endParaRPr lang="ru-RU" b="1">
            <a:solidFill>
              <a:schemeClr val="tx1"/>
            </a:solidFill>
            <a:latin typeface="Comic Sans MS" pitchFamily="66" charset="0"/>
          </a:endParaRPr>
        </a:p>
      </dgm:t>
    </dgm:pt>
    <dgm:pt modelId="{86EF1E7A-6212-405E-9937-7C6C612C7D5F}">
      <dgm:prSet phldrT="[Текст]" custT="1"/>
      <dgm:spPr/>
      <dgm:t>
        <a:bodyPr/>
        <a:lstStyle/>
        <a:p>
          <a:r>
            <a:rPr lang="ru-RU" sz="1600" b="1" u="sng" dirty="0">
              <a:solidFill>
                <a:schemeClr val="tx1"/>
              </a:solidFill>
              <a:latin typeface="Comic Sans MS" pitchFamily="66" charset="0"/>
            </a:rPr>
            <a:t>Рационально-легальное</a:t>
          </a:r>
          <a:r>
            <a:rPr lang="ru-RU" sz="1600" b="1" dirty="0">
              <a:solidFill>
                <a:schemeClr val="tx1"/>
              </a:solidFill>
              <a:latin typeface="Comic Sans MS" pitchFamily="66" charset="0"/>
            </a:rPr>
            <a:t>. Здесь лидеры избираются демократическим путем;</a:t>
          </a:r>
        </a:p>
      </dgm:t>
    </dgm:pt>
    <dgm:pt modelId="{52D069ED-CA1A-4294-B5B1-10609BDCF257}" type="parTrans" cxnId="{18A491FA-84BA-441A-A197-53290AD3D8BC}">
      <dgm:prSet/>
      <dgm:spPr/>
      <dgm:t>
        <a:bodyPr/>
        <a:lstStyle/>
        <a:p>
          <a:endParaRPr lang="ru-RU" b="1">
            <a:solidFill>
              <a:schemeClr val="tx1"/>
            </a:solidFill>
            <a:latin typeface="Comic Sans MS" pitchFamily="66" charset="0"/>
          </a:endParaRPr>
        </a:p>
      </dgm:t>
    </dgm:pt>
    <dgm:pt modelId="{E58AF12A-1F64-48CE-8A49-474A54F14F9A}" type="sibTrans" cxnId="{18A491FA-84BA-441A-A197-53290AD3D8BC}">
      <dgm:prSet/>
      <dgm:spPr/>
      <dgm:t>
        <a:bodyPr/>
        <a:lstStyle/>
        <a:p>
          <a:endParaRPr lang="ru-RU" b="1">
            <a:solidFill>
              <a:schemeClr val="tx1"/>
            </a:solidFill>
            <a:latin typeface="Comic Sans MS" pitchFamily="66" charset="0"/>
          </a:endParaRPr>
        </a:p>
      </dgm:t>
    </dgm:pt>
    <dgm:pt modelId="{C7473C0A-147E-4A00-B9FD-422F3D590DC8}">
      <dgm:prSet phldrT="[Текст]" custT="1"/>
      <dgm:spPr/>
      <dgm:t>
        <a:bodyPr/>
        <a:lstStyle/>
        <a:p>
          <a:r>
            <a:rPr lang="ru-RU" sz="1600" b="1" u="sng" dirty="0">
              <a:solidFill>
                <a:schemeClr val="tx1"/>
              </a:solidFill>
              <a:latin typeface="Comic Sans MS" pitchFamily="66" charset="0"/>
            </a:rPr>
            <a:t>Харизматическое. </a:t>
          </a:r>
          <a:r>
            <a:rPr lang="ru-RU" sz="1600" b="1" dirty="0">
              <a:solidFill>
                <a:schemeClr val="tx1"/>
              </a:solidFill>
              <a:latin typeface="Comic Sans MS" pitchFamily="66" charset="0"/>
            </a:rPr>
            <a:t>Феномен </a:t>
          </a:r>
          <a:r>
            <a:rPr lang="ru-RU" sz="1600" b="1" dirty="0" err="1">
              <a:solidFill>
                <a:schemeClr val="tx1"/>
              </a:solidFill>
              <a:latin typeface="Comic Sans MS" pitchFamily="66" charset="0"/>
            </a:rPr>
            <a:t>харизмы</a:t>
          </a:r>
          <a:r>
            <a:rPr lang="ru-RU" sz="1600" b="1" dirty="0">
              <a:solidFill>
                <a:schemeClr val="tx1"/>
              </a:solidFill>
              <a:latin typeface="Comic Sans MS" pitchFamily="66" charset="0"/>
            </a:rPr>
            <a:t> основан исключительно на личности лидера, которому приписываются божественные способности. От масс требуется полная личная преданность вождю, который выполняет "историческую миссию</a:t>
          </a:r>
          <a:r>
            <a:rPr lang="en-US" sz="1600" b="1" dirty="0">
              <a:solidFill>
                <a:schemeClr val="tx1"/>
              </a:solidFill>
              <a:latin typeface="Comic Sans MS" pitchFamily="66" charset="0"/>
            </a:rPr>
            <a:t>”.</a:t>
          </a:r>
          <a:endParaRPr lang="ru-RU" sz="16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8D0B5FD5-FB38-46EC-8C63-CBFA3BACB218}" type="parTrans" cxnId="{D3DFAA21-7AAE-42CA-9AF5-9AC38B9A8C86}">
      <dgm:prSet/>
      <dgm:spPr/>
      <dgm:t>
        <a:bodyPr/>
        <a:lstStyle/>
        <a:p>
          <a:endParaRPr lang="ru-RU" b="1">
            <a:solidFill>
              <a:schemeClr val="tx1"/>
            </a:solidFill>
            <a:latin typeface="Comic Sans MS" pitchFamily="66" charset="0"/>
          </a:endParaRPr>
        </a:p>
      </dgm:t>
    </dgm:pt>
    <dgm:pt modelId="{1977B0AF-A659-46AD-858A-B544F06287A8}" type="sibTrans" cxnId="{D3DFAA21-7AAE-42CA-9AF5-9AC38B9A8C86}">
      <dgm:prSet/>
      <dgm:spPr/>
      <dgm:t>
        <a:bodyPr/>
        <a:lstStyle/>
        <a:p>
          <a:endParaRPr lang="ru-RU" b="1">
            <a:solidFill>
              <a:schemeClr val="tx1"/>
            </a:solidFill>
            <a:latin typeface="Comic Sans MS" pitchFamily="66" charset="0"/>
          </a:endParaRPr>
        </a:p>
      </dgm:t>
    </dgm:pt>
    <dgm:pt modelId="{46FDD0C6-F623-4978-BBEF-1C88FD6B6530}" type="pres">
      <dgm:prSet presAssocID="{481C07C8-47E9-40A5-8EAC-99364E3EBB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8C9D7F-532E-4105-9C3B-6924FEB6401C}" type="pres">
      <dgm:prSet presAssocID="{D58E1625-214E-40EB-A6D6-F338016DD49D}" presName="parentLin" presStyleCnt="0"/>
      <dgm:spPr/>
    </dgm:pt>
    <dgm:pt modelId="{D83DC0B6-A93D-4715-A858-5617020BB0B5}" type="pres">
      <dgm:prSet presAssocID="{D58E1625-214E-40EB-A6D6-F338016DD49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5EDBBD5-D1F9-4293-9E3A-397162C2A667}" type="pres">
      <dgm:prSet presAssocID="{D58E1625-214E-40EB-A6D6-F338016DD49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9E604-594C-4870-A0F2-72925948CA23}" type="pres">
      <dgm:prSet presAssocID="{D58E1625-214E-40EB-A6D6-F338016DD49D}" presName="negativeSpace" presStyleCnt="0"/>
      <dgm:spPr/>
    </dgm:pt>
    <dgm:pt modelId="{AAB38A8C-B285-4587-AAA7-9DCE7E2BCD51}" type="pres">
      <dgm:prSet presAssocID="{D58E1625-214E-40EB-A6D6-F338016DD49D}" presName="childText" presStyleLbl="conFgAcc1" presStyleIdx="0" presStyleCnt="3" custLinFactY="55744" custLinFactNeighborY="100000">
        <dgm:presLayoutVars>
          <dgm:bulletEnabled val="1"/>
        </dgm:presLayoutVars>
      </dgm:prSet>
      <dgm:spPr/>
    </dgm:pt>
    <dgm:pt modelId="{B554F1FB-36ED-4E0A-830B-B125DF9D31DB}" type="pres">
      <dgm:prSet presAssocID="{57DA6C72-0907-4EC3-B9C7-4E68DD44B0BC}" presName="spaceBetweenRectangles" presStyleCnt="0"/>
      <dgm:spPr/>
    </dgm:pt>
    <dgm:pt modelId="{A2F65C6A-A4B0-4B0B-BBD9-6AC75B1D684D}" type="pres">
      <dgm:prSet presAssocID="{86EF1E7A-6212-405E-9937-7C6C612C7D5F}" presName="parentLin" presStyleCnt="0"/>
      <dgm:spPr/>
    </dgm:pt>
    <dgm:pt modelId="{B04C5EC3-0C93-44EE-9856-4C00AE608E7E}" type="pres">
      <dgm:prSet presAssocID="{86EF1E7A-6212-405E-9937-7C6C612C7D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DF22578-20A5-46E3-9293-DC92BE48C8CC}" type="pres">
      <dgm:prSet presAssocID="{86EF1E7A-6212-405E-9937-7C6C612C7D5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F1136-1ED5-45D7-9D93-8688D2E14F4B}" type="pres">
      <dgm:prSet presAssocID="{86EF1E7A-6212-405E-9937-7C6C612C7D5F}" presName="negativeSpace" presStyleCnt="0"/>
      <dgm:spPr/>
    </dgm:pt>
    <dgm:pt modelId="{311BB58B-6606-4568-BDF6-D1C20E345D37}" type="pres">
      <dgm:prSet presAssocID="{86EF1E7A-6212-405E-9937-7C6C612C7D5F}" presName="childText" presStyleLbl="conFgAcc1" presStyleIdx="1" presStyleCnt="3">
        <dgm:presLayoutVars>
          <dgm:bulletEnabled val="1"/>
        </dgm:presLayoutVars>
      </dgm:prSet>
      <dgm:spPr/>
    </dgm:pt>
    <dgm:pt modelId="{2DA88DF2-0D6D-408D-A40C-9A53B622CFE0}" type="pres">
      <dgm:prSet presAssocID="{E58AF12A-1F64-48CE-8A49-474A54F14F9A}" presName="spaceBetweenRectangles" presStyleCnt="0"/>
      <dgm:spPr/>
    </dgm:pt>
    <dgm:pt modelId="{204ED149-A326-4ADA-9F03-95328459F4DB}" type="pres">
      <dgm:prSet presAssocID="{C7473C0A-147E-4A00-B9FD-422F3D590DC8}" presName="parentLin" presStyleCnt="0"/>
      <dgm:spPr/>
    </dgm:pt>
    <dgm:pt modelId="{C3975851-DD77-4666-9896-891A7E86B92B}" type="pres">
      <dgm:prSet presAssocID="{C7473C0A-147E-4A00-B9FD-422F3D590DC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23DCA37-D179-415C-A05E-DE6F6A921640}" type="pres">
      <dgm:prSet presAssocID="{C7473C0A-147E-4A00-B9FD-422F3D590DC8}" presName="parentText" presStyleLbl="node1" presStyleIdx="2" presStyleCnt="3" custScaleY="161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E025A-CA0F-42DB-BDE6-70C9503E3759}" type="pres">
      <dgm:prSet presAssocID="{C7473C0A-147E-4A00-B9FD-422F3D590DC8}" presName="negativeSpace" presStyleCnt="0"/>
      <dgm:spPr/>
    </dgm:pt>
    <dgm:pt modelId="{D48C3A75-621D-47A0-89F2-F2A838EBBA33}" type="pres">
      <dgm:prSet presAssocID="{C7473C0A-147E-4A00-B9FD-422F3D590DC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46EE383-4140-438D-AAD5-39001AC9450B}" type="presOf" srcId="{D58E1625-214E-40EB-A6D6-F338016DD49D}" destId="{D83DC0B6-A93D-4715-A858-5617020BB0B5}" srcOrd="0" destOrd="0" presId="urn:microsoft.com/office/officeart/2005/8/layout/list1"/>
    <dgm:cxn modelId="{6F79B4A4-AE5F-44B6-BA0E-6F19EA65C174}" type="presOf" srcId="{481C07C8-47E9-40A5-8EAC-99364E3EBBBD}" destId="{46FDD0C6-F623-4978-BBEF-1C88FD6B6530}" srcOrd="0" destOrd="0" presId="urn:microsoft.com/office/officeart/2005/8/layout/list1"/>
    <dgm:cxn modelId="{59CA407C-E696-42A4-9ECA-9698419CAE55}" type="presOf" srcId="{C7473C0A-147E-4A00-B9FD-422F3D590DC8}" destId="{C3975851-DD77-4666-9896-891A7E86B92B}" srcOrd="0" destOrd="0" presId="urn:microsoft.com/office/officeart/2005/8/layout/list1"/>
    <dgm:cxn modelId="{D3DFAA21-7AAE-42CA-9AF5-9AC38B9A8C86}" srcId="{481C07C8-47E9-40A5-8EAC-99364E3EBBBD}" destId="{C7473C0A-147E-4A00-B9FD-422F3D590DC8}" srcOrd="2" destOrd="0" parTransId="{8D0B5FD5-FB38-46EC-8C63-CBFA3BACB218}" sibTransId="{1977B0AF-A659-46AD-858A-B544F06287A8}"/>
    <dgm:cxn modelId="{36BD2F89-9CFE-4E3C-AE2F-2A71AD7E6BC6}" srcId="{481C07C8-47E9-40A5-8EAC-99364E3EBBBD}" destId="{D58E1625-214E-40EB-A6D6-F338016DD49D}" srcOrd="0" destOrd="0" parTransId="{4EB9A64F-1902-4343-8738-93B3BF4ACDEA}" sibTransId="{57DA6C72-0907-4EC3-B9C7-4E68DD44B0BC}"/>
    <dgm:cxn modelId="{E671C0A5-DE3B-4849-B289-E803356E9B32}" type="presOf" srcId="{86EF1E7A-6212-405E-9937-7C6C612C7D5F}" destId="{B04C5EC3-0C93-44EE-9856-4C00AE608E7E}" srcOrd="0" destOrd="0" presId="urn:microsoft.com/office/officeart/2005/8/layout/list1"/>
    <dgm:cxn modelId="{65CF9E1B-DF9A-417F-A411-D0917BB19FED}" type="presOf" srcId="{C7473C0A-147E-4A00-B9FD-422F3D590DC8}" destId="{E23DCA37-D179-415C-A05E-DE6F6A921640}" srcOrd="1" destOrd="0" presId="urn:microsoft.com/office/officeart/2005/8/layout/list1"/>
    <dgm:cxn modelId="{6F068B11-324B-4D3D-9355-67ED356AEC65}" type="presOf" srcId="{D58E1625-214E-40EB-A6D6-F338016DD49D}" destId="{85EDBBD5-D1F9-4293-9E3A-397162C2A667}" srcOrd="1" destOrd="0" presId="urn:microsoft.com/office/officeart/2005/8/layout/list1"/>
    <dgm:cxn modelId="{18A491FA-84BA-441A-A197-53290AD3D8BC}" srcId="{481C07C8-47E9-40A5-8EAC-99364E3EBBBD}" destId="{86EF1E7A-6212-405E-9937-7C6C612C7D5F}" srcOrd="1" destOrd="0" parTransId="{52D069ED-CA1A-4294-B5B1-10609BDCF257}" sibTransId="{E58AF12A-1F64-48CE-8A49-474A54F14F9A}"/>
    <dgm:cxn modelId="{15BC3C30-04B0-4054-9D37-4F3DF501B4AA}" type="presOf" srcId="{86EF1E7A-6212-405E-9937-7C6C612C7D5F}" destId="{5DF22578-20A5-46E3-9293-DC92BE48C8CC}" srcOrd="1" destOrd="0" presId="urn:microsoft.com/office/officeart/2005/8/layout/list1"/>
    <dgm:cxn modelId="{00FF3032-BEDD-4DE1-9482-F4A1A651AEB3}" type="presParOf" srcId="{46FDD0C6-F623-4978-BBEF-1C88FD6B6530}" destId="{3F8C9D7F-532E-4105-9C3B-6924FEB6401C}" srcOrd="0" destOrd="0" presId="urn:microsoft.com/office/officeart/2005/8/layout/list1"/>
    <dgm:cxn modelId="{A945D731-87A1-4A70-80DC-A6F9A38A06BA}" type="presParOf" srcId="{3F8C9D7F-532E-4105-9C3B-6924FEB6401C}" destId="{D83DC0B6-A93D-4715-A858-5617020BB0B5}" srcOrd="0" destOrd="0" presId="urn:microsoft.com/office/officeart/2005/8/layout/list1"/>
    <dgm:cxn modelId="{161E491C-E645-4607-B67F-B54CBBAC7BD1}" type="presParOf" srcId="{3F8C9D7F-532E-4105-9C3B-6924FEB6401C}" destId="{85EDBBD5-D1F9-4293-9E3A-397162C2A667}" srcOrd="1" destOrd="0" presId="urn:microsoft.com/office/officeart/2005/8/layout/list1"/>
    <dgm:cxn modelId="{7B116D61-6CAF-498E-B56B-823BEDC525C3}" type="presParOf" srcId="{46FDD0C6-F623-4978-BBEF-1C88FD6B6530}" destId="{0D99E604-594C-4870-A0F2-72925948CA23}" srcOrd="1" destOrd="0" presId="urn:microsoft.com/office/officeart/2005/8/layout/list1"/>
    <dgm:cxn modelId="{8405BAD4-0A5A-485A-AB82-0A67B5A9E147}" type="presParOf" srcId="{46FDD0C6-F623-4978-BBEF-1C88FD6B6530}" destId="{AAB38A8C-B285-4587-AAA7-9DCE7E2BCD51}" srcOrd="2" destOrd="0" presId="urn:microsoft.com/office/officeart/2005/8/layout/list1"/>
    <dgm:cxn modelId="{D17CCDE9-4554-438A-AC1F-EC8121D0B118}" type="presParOf" srcId="{46FDD0C6-F623-4978-BBEF-1C88FD6B6530}" destId="{B554F1FB-36ED-4E0A-830B-B125DF9D31DB}" srcOrd="3" destOrd="0" presId="urn:microsoft.com/office/officeart/2005/8/layout/list1"/>
    <dgm:cxn modelId="{25E6B0A4-2C9C-44BB-81D3-D4C50D63FD22}" type="presParOf" srcId="{46FDD0C6-F623-4978-BBEF-1C88FD6B6530}" destId="{A2F65C6A-A4B0-4B0B-BBD9-6AC75B1D684D}" srcOrd="4" destOrd="0" presId="urn:microsoft.com/office/officeart/2005/8/layout/list1"/>
    <dgm:cxn modelId="{C896D131-311F-4229-9DAB-58C97FAEB3A3}" type="presParOf" srcId="{A2F65C6A-A4B0-4B0B-BBD9-6AC75B1D684D}" destId="{B04C5EC3-0C93-44EE-9856-4C00AE608E7E}" srcOrd="0" destOrd="0" presId="urn:microsoft.com/office/officeart/2005/8/layout/list1"/>
    <dgm:cxn modelId="{B23F8C02-A72C-4CC2-83EE-594A216DDC46}" type="presParOf" srcId="{A2F65C6A-A4B0-4B0B-BBD9-6AC75B1D684D}" destId="{5DF22578-20A5-46E3-9293-DC92BE48C8CC}" srcOrd="1" destOrd="0" presId="urn:microsoft.com/office/officeart/2005/8/layout/list1"/>
    <dgm:cxn modelId="{E26311FE-FC2B-4A27-8379-1C985B5E7888}" type="presParOf" srcId="{46FDD0C6-F623-4978-BBEF-1C88FD6B6530}" destId="{5D1F1136-1ED5-45D7-9D93-8688D2E14F4B}" srcOrd="5" destOrd="0" presId="urn:microsoft.com/office/officeart/2005/8/layout/list1"/>
    <dgm:cxn modelId="{FA18ECFB-2DD0-474D-8C58-BDB45F4B2F2F}" type="presParOf" srcId="{46FDD0C6-F623-4978-BBEF-1C88FD6B6530}" destId="{311BB58B-6606-4568-BDF6-D1C20E345D37}" srcOrd="6" destOrd="0" presId="urn:microsoft.com/office/officeart/2005/8/layout/list1"/>
    <dgm:cxn modelId="{934EFF21-7B55-424F-9960-C193B565A666}" type="presParOf" srcId="{46FDD0C6-F623-4978-BBEF-1C88FD6B6530}" destId="{2DA88DF2-0D6D-408D-A40C-9A53B622CFE0}" srcOrd="7" destOrd="0" presId="urn:microsoft.com/office/officeart/2005/8/layout/list1"/>
    <dgm:cxn modelId="{CFA11215-7831-4A2F-9220-360F1A3DD820}" type="presParOf" srcId="{46FDD0C6-F623-4978-BBEF-1C88FD6B6530}" destId="{204ED149-A326-4ADA-9F03-95328459F4DB}" srcOrd="8" destOrd="0" presId="urn:microsoft.com/office/officeart/2005/8/layout/list1"/>
    <dgm:cxn modelId="{5E4C4214-6BE5-4C1C-80F4-A695E40DB814}" type="presParOf" srcId="{204ED149-A326-4ADA-9F03-95328459F4DB}" destId="{C3975851-DD77-4666-9896-891A7E86B92B}" srcOrd="0" destOrd="0" presId="urn:microsoft.com/office/officeart/2005/8/layout/list1"/>
    <dgm:cxn modelId="{C49F7985-C1C8-4B04-8C6C-5EAA9AAF742E}" type="presParOf" srcId="{204ED149-A326-4ADA-9F03-95328459F4DB}" destId="{E23DCA37-D179-415C-A05E-DE6F6A921640}" srcOrd="1" destOrd="0" presId="urn:microsoft.com/office/officeart/2005/8/layout/list1"/>
    <dgm:cxn modelId="{A66757F7-BB0B-4176-BCC0-71FF0FA9E672}" type="presParOf" srcId="{46FDD0C6-F623-4978-BBEF-1C88FD6B6530}" destId="{AC4E025A-CA0F-42DB-BDE6-70C9503E3759}" srcOrd="9" destOrd="0" presId="urn:microsoft.com/office/officeart/2005/8/layout/list1"/>
    <dgm:cxn modelId="{DC801D17-0F2F-4CE0-8DAD-9D43C43273E3}" type="presParOf" srcId="{46FDD0C6-F623-4978-BBEF-1C88FD6B6530}" destId="{D48C3A75-621D-47A0-89F2-F2A838EBBA33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AD7D4-BB8C-40BE-992B-217627D0CB1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2C3A0F-953E-41FC-BFF4-5617A8A49C24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Люди, получившие в обществе наибольший престиж, статус </a:t>
          </a:r>
          <a:r>
            <a: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(Г. Лассуэл)</a:t>
          </a:r>
        </a:p>
      </dgm:t>
    </dgm:pt>
    <dgm:pt modelId="{D886EE31-5456-4FFD-BAA3-3C40556A0C3C}" type="parTrans" cxnId="{B016D7BF-1414-4513-B9E5-9DE4959E8657}">
      <dgm:prSet/>
      <dgm:spPr/>
      <dgm:t>
        <a:bodyPr/>
        <a:lstStyle/>
        <a:p>
          <a:endParaRPr lang="ru-RU"/>
        </a:p>
      </dgm:t>
    </dgm:pt>
    <dgm:pt modelId="{8FA77A11-A848-4288-A15A-C31B54AE1103}" type="sibTrans" cxnId="{B016D7BF-1414-4513-B9E5-9DE4959E8657}">
      <dgm:prSet/>
      <dgm:spPr/>
      <dgm:t>
        <a:bodyPr/>
        <a:lstStyle/>
        <a:p>
          <a:endParaRPr lang="ru-RU"/>
        </a:p>
      </dgm:t>
    </dgm:pt>
    <dgm:pt modelId="{0843DF01-CB43-4525-B85A-8E296D7707A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Лица, получающие материальные и нематериальные ценности в максимальном размере. </a:t>
          </a:r>
          <a:r>
            <a:rPr lang="ru-RU" b="1" dirty="0"/>
            <a:t>(Дж. Бернхейм)</a:t>
          </a:r>
        </a:p>
      </dgm:t>
    </dgm:pt>
    <dgm:pt modelId="{823916FA-2941-4E53-B075-98D5A85F0460}" type="parTrans" cxnId="{55C7C2CF-3030-40C9-9B76-68BE9AE0E022}">
      <dgm:prSet/>
      <dgm:spPr/>
      <dgm:t>
        <a:bodyPr/>
        <a:lstStyle/>
        <a:p>
          <a:endParaRPr lang="ru-RU"/>
        </a:p>
      </dgm:t>
    </dgm:pt>
    <dgm:pt modelId="{008A64FC-71F1-4F44-A3BC-88F76AE1B159}" type="sibTrans" cxnId="{55C7C2CF-3030-40C9-9B76-68BE9AE0E022}">
      <dgm:prSet/>
      <dgm:spPr/>
      <dgm:t>
        <a:bodyPr/>
        <a:lstStyle/>
        <a:p>
          <a:endParaRPr lang="ru-RU"/>
        </a:p>
      </dgm:t>
    </dgm:pt>
    <dgm:pt modelId="{B404DF68-14C9-41DE-ACD1-EEE26E1B87B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Лица, имеющие высокое положение в обществе и благодаря этому влияющие на социальный прогресс </a:t>
          </a:r>
          <a:r>
            <a: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(М. Дюпре)</a:t>
          </a:r>
        </a:p>
      </dgm:t>
    </dgm:pt>
    <dgm:pt modelId="{C87E4D5F-5C7B-4203-956D-A02E97AA4C4C}" type="sibTrans" cxnId="{D8819DD4-F01E-4A76-9DA0-75CB88B2FDD8}">
      <dgm:prSet/>
      <dgm:spPr/>
      <dgm:t>
        <a:bodyPr/>
        <a:lstStyle/>
        <a:p>
          <a:endParaRPr lang="ru-RU"/>
        </a:p>
      </dgm:t>
    </dgm:pt>
    <dgm:pt modelId="{F0C761B2-23A2-4322-8FCD-17503A105C97}" type="parTrans" cxnId="{D8819DD4-F01E-4A76-9DA0-75CB88B2FDD8}">
      <dgm:prSet/>
      <dgm:spPr/>
      <dgm:t>
        <a:bodyPr/>
        <a:lstStyle/>
        <a:p>
          <a:endParaRPr lang="ru-RU"/>
        </a:p>
      </dgm:t>
    </dgm:pt>
    <dgm:pt modelId="{EE338BE6-86AF-465C-B6B2-856B579888DF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Люди, занимающие высшие места в обществе, благодаря своему биологическому и генетическому происхождению. </a:t>
          </a:r>
          <a:r>
            <a:rPr lang="ru-RU" b="1" dirty="0"/>
            <a:t>(Р. Уильямс)</a:t>
          </a:r>
        </a:p>
      </dgm:t>
    </dgm:pt>
    <dgm:pt modelId="{83704574-28CE-42C6-9237-04C635303215}" type="sibTrans" cxnId="{CD95EFDB-60E4-4150-9EB1-CC81AFC4D58C}">
      <dgm:prSet/>
      <dgm:spPr/>
      <dgm:t>
        <a:bodyPr/>
        <a:lstStyle/>
        <a:p>
          <a:endParaRPr lang="ru-RU"/>
        </a:p>
      </dgm:t>
    </dgm:pt>
    <dgm:pt modelId="{754BEE6E-3B42-4B41-8410-D01B9AB17966}" type="parTrans" cxnId="{CD95EFDB-60E4-4150-9EB1-CC81AFC4D58C}">
      <dgm:prSet/>
      <dgm:spPr/>
      <dgm:t>
        <a:bodyPr/>
        <a:lstStyle/>
        <a:p>
          <a:endParaRPr lang="ru-RU"/>
        </a:p>
      </dgm:t>
    </dgm:pt>
    <dgm:pt modelId="{3B70A6A6-D19C-4AD9-96C5-67B5ED4E6A75}" type="pres">
      <dgm:prSet presAssocID="{C56AD7D4-BB8C-40BE-992B-217627D0CB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79FCFC-E392-4A9D-A06D-B1DC28894596}" type="pres">
      <dgm:prSet presAssocID="{EE338BE6-86AF-465C-B6B2-856B579888D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6DA3D-391D-4C19-A9B5-C4F592664CB6}" type="pres">
      <dgm:prSet presAssocID="{83704574-28CE-42C6-9237-04C635303215}" presName="spacer" presStyleCnt="0"/>
      <dgm:spPr/>
    </dgm:pt>
    <dgm:pt modelId="{FBFAAF9C-D586-47E8-9FAE-7EF8E25C857B}" type="pres">
      <dgm:prSet presAssocID="{B404DF68-14C9-41DE-ACD1-EEE26E1B87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DC39A-4320-4B67-9DF3-B3D266ABF909}" type="pres">
      <dgm:prSet presAssocID="{C87E4D5F-5C7B-4203-956D-A02E97AA4C4C}" presName="spacer" presStyleCnt="0"/>
      <dgm:spPr/>
    </dgm:pt>
    <dgm:pt modelId="{CBC1E5D8-0269-44BF-ABE9-03AAA7763209}" type="pres">
      <dgm:prSet presAssocID="{432C3A0F-953E-41FC-BFF4-5617A8A49C2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36ED0-C1A9-41EC-BCDD-A489D467AC12}" type="pres">
      <dgm:prSet presAssocID="{8FA77A11-A848-4288-A15A-C31B54AE1103}" presName="spacer" presStyleCnt="0"/>
      <dgm:spPr/>
    </dgm:pt>
    <dgm:pt modelId="{9C3F713F-90B1-4622-B277-F113438217A5}" type="pres">
      <dgm:prSet presAssocID="{0843DF01-CB43-4525-B85A-8E296D7707A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E27C91-7D71-4941-82E9-604B6007BEC4}" type="presOf" srcId="{EE338BE6-86AF-465C-B6B2-856B579888DF}" destId="{FA79FCFC-E392-4A9D-A06D-B1DC28894596}" srcOrd="0" destOrd="0" presId="urn:microsoft.com/office/officeart/2005/8/layout/vList2"/>
    <dgm:cxn modelId="{A555209C-AA68-4E2D-B366-F182E67B5CF4}" type="presOf" srcId="{C56AD7D4-BB8C-40BE-992B-217627D0CB15}" destId="{3B70A6A6-D19C-4AD9-96C5-67B5ED4E6A75}" srcOrd="0" destOrd="0" presId="urn:microsoft.com/office/officeart/2005/8/layout/vList2"/>
    <dgm:cxn modelId="{891C1764-4E43-4C8B-BFA9-774F67F308D8}" type="presOf" srcId="{B404DF68-14C9-41DE-ACD1-EEE26E1B87B8}" destId="{FBFAAF9C-D586-47E8-9FAE-7EF8E25C857B}" srcOrd="0" destOrd="0" presId="urn:microsoft.com/office/officeart/2005/8/layout/vList2"/>
    <dgm:cxn modelId="{504A51B3-85FF-4504-BA6E-1B53AF92054B}" type="presOf" srcId="{432C3A0F-953E-41FC-BFF4-5617A8A49C24}" destId="{CBC1E5D8-0269-44BF-ABE9-03AAA7763209}" srcOrd="0" destOrd="0" presId="urn:microsoft.com/office/officeart/2005/8/layout/vList2"/>
    <dgm:cxn modelId="{D8819DD4-F01E-4A76-9DA0-75CB88B2FDD8}" srcId="{C56AD7D4-BB8C-40BE-992B-217627D0CB15}" destId="{B404DF68-14C9-41DE-ACD1-EEE26E1B87B8}" srcOrd="1" destOrd="0" parTransId="{F0C761B2-23A2-4322-8FCD-17503A105C97}" sibTransId="{C87E4D5F-5C7B-4203-956D-A02E97AA4C4C}"/>
    <dgm:cxn modelId="{55C7C2CF-3030-40C9-9B76-68BE9AE0E022}" srcId="{C56AD7D4-BB8C-40BE-992B-217627D0CB15}" destId="{0843DF01-CB43-4525-B85A-8E296D7707A9}" srcOrd="3" destOrd="0" parTransId="{823916FA-2941-4E53-B075-98D5A85F0460}" sibTransId="{008A64FC-71F1-4F44-A3BC-88F76AE1B159}"/>
    <dgm:cxn modelId="{DCA4B443-9C5E-42FF-A212-A396724E00AA}" type="presOf" srcId="{0843DF01-CB43-4525-B85A-8E296D7707A9}" destId="{9C3F713F-90B1-4622-B277-F113438217A5}" srcOrd="0" destOrd="0" presId="urn:microsoft.com/office/officeart/2005/8/layout/vList2"/>
    <dgm:cxn modelId="{CD95EFDB-60E4-4150-9EB1-CC81AFC4D58C}" srcId="{C56AD7D4-BB8C-40BE-992B-217627D0CB15}" destId="{EE338BE6-86AF-465C-B6B2-856B579888DF}" srcOrd="0" destOrd="0" parTransId="{754BEE6E-3B42-4B41-8410-D01B9AB17966}" sibTransId="{83704574-28CE-42C6-9237-04C635303215}"/>
    <dgm:cxn modelId="{B016D7BF-1414-4513-B9E5-9DE4959E8657}" srcId="{C56AD7D4-BB8C-40BE-992B-217627D0CB15}" destId="{432C3A0F-953E-41FC-BFF4-5617A8A49C24}" srcOrd="2" destOrd="0" parTransId="{D886EE31-5456-4FFD-BAA3-3C40556A0C3C}" sibTransId="{8FA77A11-A848-4288-A15A-C31B54AE1103}"/>
    <dgm:cxn modelId="{2A8160EC-8AE6-4AA4-94FC-704DDC726F8D}" type="presParOf" srcId="{3B70A6A6-D19C-4AD9-96C5-67B5ED4E6A75}" destId="{FA79FCFC-E392-4A9D-A06D-B1DC28894596}" srcOrd="0" destOrd="0" presId="urn:microsoft.com/office/officeart/2005/8/layout/vList2"/>
    <dgm:cxn modelId="{5F695857-8560-4F7E-9D3D-672973677979}" type="presParOf" srcId="{3B70A6A6-D19C-4AD9-96C5-67B5ED4E6A75}" destId="{D826DA3D-391D-4C19-A9B5-C4F592664CB6}" srcOrd="1" destOrd="0" presId="urn:microsoft.com/office/officeart/2005/8/layout/vList2"/>
    <dgm:cxn modelId="{B3771EFA-FF9E-4F8E-AEFB-974607FF6E3B}" type="presParOf" srcId="{3B70A6A6-D19C-4AD9-96C5-67B5ED4E6A75}" destId="{FBFAAF9C-D586-47E8-9FAE-7EF8E25C857B}" srcOrd="2" destOrd="0" presId="urn:microsoft.com/office/officeart/2005/8/layout/vList2"/>
    <dgm:cxn modelId="{6FE0DB26-6A46-4579-948C-273DB8252388}" type="presParOf" srcId="{3B70A6A6-D19C-4AD9-96C5-67B5ED4E6A75}" destId="{FD2DC39A-4320-4B67-9DF3-B3D266ABF909}" srcOrd="3" destOrd="0" presId="urn:microsoft.com/office/officeart/2005/8/layout/vList2"/>
    <dgm:cxn modelId="{746E9E9D-F3EF-4832-B2D2-3E3DB50BAB20}" type="presParOf" srcId="{3B70A6A6-D19C-4AD9-96C5-67B5ED4E6A75}" destId="{CBC1E5D8-0269-44BF-ABE9-03AAA7763209}" srcOrd="4" destOrd="0" presId="urn:microsoft.com/office/officeart/2005/8/layout/vList2"/>
    <dgm:cxn modelId="{2D196743-CE86-43E5-923D-C8029C72884A}" type="presParOf" srcId="{3B70A6A6-D19C-4AD9-96C5-67B5ED4E6A75}" destId="{B9736ED0-C1A9-41EC-BCDD-A489D467AC12}" srcOrd="5" destOrd="0" presId="urn:microsoft.com/office/officeart/2005/8/layout/vList2"/>
    <dgm:cxn modelId="{4FA47406-8553-4C86-B65D-B0D043AE4C44}" type="presParOf" srcId="{3B70A6A6-D19C-4AD9-96C5-67B5ED4E6A75}" destId="{9C3F713F-90B1-4622-B277-F113438217A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FA3D2F-3BF6-42C2-9FD2-89680EA97395}" type="doc">
      <dgm:prSet loTypeId="urn:microsoft.com/office/officeart/2005/8/layout/default#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CEAD32-6397-4A7D-BC94-2BE9766EE938}">
      <dgm:prSet phldrT="[Текст]" custT="1"/>
      <dgm:spPr/>
      <dgm:t>
        <a:bodyPr/>
        <a:lstStyle/>
        <a:p>
          <a:r>
            <a:rPr lang="ru-RU" sz="2000" b="1" i="0" u="sng" dirty="0">
              <a:solidFill>
                <a:schemeClr val="tx1"/>
              </a:solidFill>
            </a:rPr>
            <a:t>Организационный</a:t>
          </a:r>
        </a:p>
        <a:p>
          <a:r>
            <a:rPr lang="ru-RU" sz="1800" b="1" i="1" dirty="0">
              <a:solidFill>
                <a:schemeClr val="tx1"/>
              </a:solidFill>
            </a:rPr>
            <a:t>Г. </a:t>
          </a:r>
          <a:r>
            <a:rPr lang="ru-RU" sz="1800" b="1" i="1" dirty="0" err="1">
              <a:solidFill>
                <a:schemeClr val="tx1"/>
              </a:solidFill>
            </a:rPr>
            <a:t>Моска</a:t>
          </a:r>
          <a:r>
            <a:rPr lang="ru-RU" sz="1800" b="1" i="1" dirty="0">
              <a:solidFill>
                <a:schemeClr val="tx1"/>
              </a:solidFill>
            </a:rPr>
            <a:t>, Р. </a:t>
          </a:r>
          <a:r>
            <a:rPr lang="ru-RU" sz="1800" b="1" i="1" dirty="0" err="1">
              <a:solidFill>
                <a:schemeClr val="tx1"/>
              </a:solidFill>
            </a:rPr>
            <a:t>Михельс</a:t>
          </a:r>
          <a:endParaRPr lang="ru-RU" sz="1800" b="1" i="1" dirty="0">
            <a:solidFill>
              <a:schemeClr val="tx1"/>
            </a:solidFill>
          </a:endParaRPr>
        </a:p>
        <a:p>
          <a:r>
            <a:rPr lang="ru-RU" sz="2000" dirty="0">
              <a:solidFill>
                <a:schemeClr val="tx1"/>
              </a:solidFill>
            </a:rPr>
            <a:t>Место элиты в обществе определяется способностью меньшинства к организации, способностью сплотиться </a:t>
          </a:r>
          <a:endParaRPr lang="ru-RU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6205F2B4-6BF5-42FD-8DC2-15B454898A09}" type="parTrans" cxnId="{CDD49DB8-1FEA-4BB7-9F08-843B171D79AC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86CAAB99-2EE6-483F-B247-30FF380B643B}" type="sibTrans" cxnId="{CDD49DB8-1FEA-4BB7-9F08-843B171D79AC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F6F484D4-A88C-4DA0-BB25-1DA7EC387F58}">
      <dgm:prSet custT="1"/>
      <dgm:spPr/>
      <dgm:t>
        <a:bodyPr/>
        <a:lstStyle/>
        <a:p>
          <a:r>
            <a:rPr lang="ru-RU" sz="2000" b="1" i="0" u="sng" dirty="0">
              <a:solidFill>
                <a:schemeClr val="tx1"/>
              </a:solidFill>
            </a:rPr>
            <a:t>Психологический</a:t>
          </a:r>
          <a:r>
            <a:rPr lang="ru-RU" sz="2000" i="0" dirty="0">
              <a:solidFill>
                <a:schemeClr val="tx1"/>
              </a:solidFill>
            </a:rPr>
            <a:t> </a:t>
          </a:r>
        </a:p>
        <a:p>
          <a:r>
            <a:rPr lang="ru-RU" sz="1800" b="1" i="1" dirty="0">
              <a:solidFill>
                <a:schemeClr val="tx1"/>
              </a:solidFill>
            </a:rPr>
            <a:t>В. Парето</a:t>
          </a:r>
        </a:p>
        <a:p>
          <a:r>
            <a:rPr lang="ru-RU" sz="2000" dirty="0">
              <a:solidFill>
                <a:schemeClr val="tx1"/>
              </a:solidFill>
            </a:rPr>
            <a:t>Элитарность общества объясняется различной социальной активностью индивидов и групп, зависящей    от  психологических факторов</a:t>
          </a:r>
        </a:p>
      </dgm:t>
    </dgm:pt>
    <dgm:pt modelId="{EB28DF8B-0441-4FB5-89BD-A30A3CCFE57B}" type="parTrans" cxnId="{716DF0A3-8DC3-424A-B22B-2107D72AEF3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9C7E59-15A5-4B3F-9AAF-FCA4E43AEC44}" type="sibTrans" cxnId="{716DF0A3-8DC3-424A-B22B-2107D72AEF3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35E110-5A03-4E1E-A198-235B004F45AC}">
      <dgm:prSet custT="1"/>
      <dgm:spPr/>
      <dgm:t>
        <a:bodyPr/>
        <a:lstStyle/>
        <a:p>
          <a:r>
            <a:rPr lang="ru-RU" sz="2000" b="1" i="0" u="sng" dirty="0">
              <a:solidFill>
                <a:schemeClr val="tx1"/>
              </a:solidFill>
            </a:rPr>
            <a:t>Экономический</a:t>
          </a:r>
        </a:p>
        <a:p>
          <a:r>
            <a:rPr lang="ru-RU" sz="1800" b="1" i="1" u="none" dirty="0">
              <a:solidFill>
                <a:schemeClr val="tx1"/>
              </a:solidFill>
            </a:rPr>
            <a:t>Джеймс </a:t>
          </a:r>
          <a:r>
            <a:rPr lang="ru-RU" sz="1800" b="1" i="1" u="none" dirty="0" err="1">
              <a:solidFill>
                <a:schemeClr val="tx1"/>
              </a:solidFill>
            </a:rPr>
            <a:t>Бернхейм</a:t>
          </a:r>
          <a:endParaRPr lang="ru-RU" sz="1800" b="1" i="1" u="none" dirty="0">
            <a:solidFill>
              <a:schemeClr val="tx1"/>
            </a:solidFill>
          </a:endParaRPr>
        </a:p>
        <a:p>
          <a:r>
            <a:rPr lang="ru-RU" sz="2200" dirty="0">
              <a:solidFill>
                <a:schemeClr val="tx1"/>
              </a:solidFill>
            </a:rPr>
            <a:t> </a:t>
          </a:r>
          <a:r>
            <a:rPr lang="ru-RU" sz="2000" dirty="0">
              <a:solidFill>
                <a:schemeClr val="tx1"/>
              </a:solidFill>
            </a:rPr>
            <a:t>В основе власти элиты лежит контроль над основными средствами производства</a:t>
          </a:r>
        </a:p>
        <a:p>
          <a:r>
            <a:rPr lang="ru-RU" sz="2400" dirty="0">
              <a:solidFill>
                <a:schemeClr val="tx1"/>
              </a:solidFill>
            </a:rPr>
            <a:t>«Революция менеджеров» 1941г.</a:t>
          </a:r>
        </a:p>
      </dgm:t>
    </dgm:pt>
    <dgm:pt modelId="{103B86F2-BC83-4225-B6CC-D9F1E80B4D60}" type="parTrans" cxnId="{99B84F1F-5999-4BD9-8C7A-455B987607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FADE3F-D42F-4319-84A4-D64A65F57AFA}" type="sibTrans" cxnId="{99B84F1F-5999-4BD9-8C7A-455B987607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83BE2C-BE03-468C-8404-0DAA37B81E54}">
      <dgm:prSet custT="1"/>
      <dgm:spPr/>
      <dgm:t>
        <a:bodyPr/>
        <a:lstStyle/>
        <a:p>
          <a:endParaRPr lang="ru-RU" sz="2000" b="1" i="0" u="sng" dirty="0">
            <a:solidFill>
              <a:schemeClr val="tx1"/>
            </a:solidFill>
          </a:endParaRPr>
        </a:p>
        <a:p>
          <a:endParaRPr lang="ru-RU" sz="2000" b="1" i="0" u="sng" dirty="0">
            <a:solidFill>
              <a:schemeClr val="tx1"/>
            </a:solidFill>
          </a:endParaRPr>
        </a:p>
        <a:p>
          <a:r>
            <a:rPr lang="ru-RU" sz="2000" b="1" i="0" u="sng" dirty="0">
              <a:solidFill>
                <a:schemeClr val="tx1"/>
              </a:solidFill>
            </a:rPr>
            <a:t>Институциональный</a:t>
          </a:r>
          <a:r>
            <a:rPr lang="ru-RU" sz="1800" dirty="0">
              <a:solidFill>
                <a:schemeClr val="tx1"/>
              </a:solidFill>
            </a:rPr>
            <a:t> </a:t>
          </a:r>
        </a:p>
        <a:p>
          <a:r>
            <a:rPr lang="ru-RU" sz="1800" b="1" i="1" dirty="0">
              <a:solidFill>
                <a:schemeClr val="tx1"/>
              </a:solidFill>
            </a:rPr>
            <a:t>Чарльз Райт Миллс</a:t>
          </a:r>
        </a:p>
        <a:p>
          <a:r>
            <a:rPr lang="ru-RU" sz="1800" b="0" i="1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800" b="0" i="0" dirty="0">
              <a:solidFill>
                <a:schemeClr val="tx1"/>
              </a:solidFill>
              <a:latin typeface="+mn-lt"/>
              <a:cs typeface="Times New Roman" pitchFamily="18" charset="0"/>
            </a:rPr>
            <a:t>Статус и состав элиты объясняется не талантами или психологией ее членов, а занимаемым ими местом в иерархии стратегических институтов </a:t>
          </a:r>
        </a:p>
        <a:p>
          <a:r>
            <a:rPr lang="ru-RU" sz="2400" b="0" i="0" dirty="0">
              <a:solidFill>
                <a:schemeClr val="tx1"/>
              </a:solidFill>
              <a:latin typeface="+mn-lt"/>
              <a:cs typeface="Times New Roman" pitchFamily="18" charset="0"/>
            </a:rPr>
            <a:t>«Властвующая элита» 1956г.</a:t>
          </a:r>
        </a:p>
        <a:p>
          <a:endParaRPr lang="ru-RU" sz="2000" b="0" i="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r>
            <a:rPr lang="ru-RU" sz="2000" dirty="0">
              <a:solidFill>
                <a:schemeClr val="tx1"/>
              </a:solidFill>
            </a:rPr>
            <a:t> </a:t>
          </a:r>
        </a:p>
      </dgm:t>
    </dgm:pt>
    <dgm:pt modelId="{47E1ECC6-C181-4DBF-8D56-1195890DBB60}" type="parTrans" cxnId="{38AC64F4-3071-49FB-9E11-A5BA46CBC2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81FFB8-5E10-42A6-86B1-2E7883516E7E}" type="sibTrans" cxnId="{38AC64F4-3071-49FB-9E11-A5BA46CBC2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D55499-BC14-4D28-A1CD-40EEE5586B9C}" type="pres">
      <dgm:prSet presAssocID="{ABFA3D2F-3BF6-42C2-9FD2-89680EA973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AC0E66-670C-47F9-A050-6CFD7FFA8139}" type="pres">
      <dgm:prSet presAssocID="{90CEAD32-6397-4A7D-BC94-2BE9766EE93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C429A-83A8-4313-B521-4374BAAD5D9D}" type="pres">
      <dgm:prSet presAssocID="{86CAAB99-2EE6-483F-B247-30FF380B643B}" presName="sibTrans" presStyleCnt="0"/>
      <dgm:spPr/>
    </dgm:pt>
    <dgm:pt modelId="{53364064-30DB-4B35-ACC1-C93C8014C1BD}" type="pres">
      <dgm:prSet presAssocID="{F6F484D4-A88C-4DA0-BB25-1DA7EC387F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EAAD3-FA7A-47C8-B305-FA333ED7AE75}" type="pres">
      <dgm:prSet presAssocID="{369C7E59-15A5-4B3F-9AAF-FCA4E43AEC44}" presName="sibTrans" presStyleCnt="0"/>
      <dgm:spPr/>
    </dgm:pt>
    <dgm:pt modelId="{1188A8EF-8D63-4AC7-A3E3-F9303A441A53}" type="pres">
      <dgm:prSet presAssocID="{7735E110-5A03-4E1E-A198-235B004F45AC}" presName="node" presStyleLbl="node1" presStyleIdx="2" presStyleCnt="4" custLinFactNeighborX="-577" custLinFactNeighborY="-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17A04-ADA3-48A9-AB96-9E648B59BD67}" type="pres">
      <dgm:prSet presAssocID="{84FADE3F-D42F-4319-84A4-D64A65F57AFA}" presName="sibTrans" presStyleCnt="0"/>
      <dgm:spPr/>
    </dgm:pt>
    <dgm:pt modelId="{A8A0D49A-AC0B-41E0-B0E2-34646802B3DE}" type="pres">
      <dgm:prSet presAssocID="{7483BE2C-BE03-468C-8404-0DAA37B81E54}" presName="node" presStyleLbl="node1" presStyleIdx="3" presStyleCnt="4" custLinFactNeighborX="461" custLinFactNeighborY="-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AAEA9-2BC7-46FA-B571-A641E71EE197}" type="presOf" srcId="{7735E110-5A03-4E1E-A198-235B004F45AC}" destId="{1188A8EF-8D63-4AC7-A3E3-F9303A441A53}" srcOrd="0" destOrd="0" presId="urn:microsoft.com/office/officeart/2005/8/layout/default#1"/>
    <dgm:cxn modelId="{5D720A95-E7D5-4A44-BE4B-EBD6F5E2FB8F}" type="presOf" srcId="{90CEAD32-6397-4A7D-BC94-2BE9766EE938}" destId="{64AC0E66-670C-47F9-A050-6CFD7FFA8139}" srcOrd="0" destOrd="0" presId="urn:microsoft.com/office/officeart/2005/8/layout/default#1"/>
    <dgm:cxn modelId="{AF24A25C-0B71-4AF8-8841-AAA6C2D5B663}" type="presOf" srcId="{ABFA3D2F-3BF6-42C2-9FD2-89680EA97395}" destId="{BDD55499-BC14-4D28-A1CD-40EEE5586B9C}" srcOrd="0" destOrd="0" presId="urn:microsoft.com/office/officeart/2005/8/layout/default#1"/>
    <dgm:cxn modelId="{CDD49DB8-1FEA-4BB7-9F08-843B171D79AC}" srcId="{ABFA3D2F-3BF6-42C2-9FD2-89680EA97395}" destId="{90CEAD32-6397-4A7D-BC94-2BE9766EE938}" srcOrd="0" destOrd="0" parTransId="{6205F2B4-6BF5-42FD-8DC2-15B454898A09}" sibTransId="{86CAAB99-2EE6-483F-B247-30FF380B643B}"/>
    <dgm:cxn modelId="{38AC64F4-3071-49FB-9E11-A5BA46CBC208}" srcId="{ABFA3D2F-3BF6-42C2-9FD2-89680EA97395}" destId="{7483BE2C-BE03-468C-8404-0DAA37B81E54}" srcOrd="3" destOrd="0" parTransId="{47E1ECC6-C181-4DBF-8D56-1195890DBB60}" sibTransId="{F981FFB8-5E10-42A6-86B1-2E7883516E7E}"/>
    <dgm:cxn modelId="{99B84F1F-5999-4BD9-8C7A-455B987607A6}" srcId="{ABFA3D2F-3BF6-42C2-9FD2-89680EA97395}" destId="{7735E110-5A03-4E1E-A198-235B004F45AC}" srcOrd="2" destOrd="0" parTransId="{103B86F2-BC83-4225-B6CC-D9F1E80B4D60}" sibTransId="{84FADE3F-D42F-4319-84A4-D64A65F57AFA}"/>
    <dgm:cxn modelId="{716DF0A3-8DC3-424A-B22B-2107D72AEF37}" srcId="{ABFA3D2F-3BF6-42C2-9FD2-89680EA97395}" destId="{F6F484D4-A88C-4DA0-BB25-1DA7EC387F58}" srcOrd="1" destOrd="0" parTransId="{EB28DF8B-0441-4FB5-89BD-A30A3CCFE57B}" sibTransId="{369C7E59-15A5-4B3F-9AAF-FCA4E43AEC44}"/>
    <dgm:cxn modelId="{0D6935A7-3CB1-41B5-B60F-D67A5CE33E5C}" type="presOf" srcId="{F6F484D4-A88C-4DA0-BB25-1DA7EC387F58}" destId="{53364064-30DB-4B35-ACC1-C93C8014C1BD}" srcOrd="0" destOrd="0" presId="urn:microsoft.com/office/officeart/2005/8/layout/default#1"/>
    <dgm:cxn modelId="{D81E3E8C-0BD2-4C70-8654-5C720368A35E}" type="presOf" srcId="{7483BE2C-BE03-468C-8404-0DAA37B81E54}" destId="{A8A0D49A-AC0B-41E0-B0E2-34646802B3DE}" srcOrd="0" destOrd="0" presId="urn:microsoft.com/office/officeart/2005/8/layout/default#1"/>
    <dgm:cxn modelId="{B824B05E-CA8F-49A4-92CE-E2AB125AD25C}" type="presParOf" srcId="{BDD55499-BC14-4D28-A1CD-40EEE5586B9C}" destId="{64AC0E66-670C-47F9-A050-6CFD7FFA8139}" srcOrd="0" destOrd="0" presId="urn:microsoft.com/office/officeart/2005/8/layout/default#1"/>
    <dgm:cxn modelId="{38EB9223-584F-4867-A361-00F18202D90B}" type="presParOf" srcId="{BDD55499-BC14-4D28-A1CD-40EEE5586B9C}" destId="{AEBC429A-83A8-4313-B521-4374BAAD5D9D}" srcOrd="1" destOrd="0" presId="urn:microsoft.com/office/officeart/2005/8/layout/default#1"/>
    <dgm:cxn modelId="{CC2ABD27-0766-415F-8CDD-6E4C589E31C3}" type="presParOf" srcId="{BDD55499-BC14-4D28-A1CD-40EEE5586B9C}" destId="{53364064-30DB-4B35-ACC1-C93C8014C1BD}" srcOrd="2" destOrd="0" presId="urn:microsoft.com/office/officeart/2005/8/layout/default#1"/>
    <dgm:cxn modelId="{273200D2-49DC-4CB6-8DCA-C41CC23738B4}" type="presParOf" srcId="{BDD55499-BC14-4D28-A1CD-40EEE5586B9C}" destId="{B06EAAD3-FA7A-47C8-B305-FA333ED7AE75}" srcOrd="3" destOrd="0" presId="urn:microsoft.com/office/officeart/2005/8/layout/default#1"/>
    <dgm:cxn modelId="{4EA45156-C27A-400A-AF9C-E8E0929B3A27}" type="presParOf" srcId="{BDD55499-BC14-4D28-A1CD-40EEE5586B9C}" destId="{1188A8EF-8D63-4AC7-A3E3-F9303A441A53}" srcOrd="4" destOrd="0" presId="urn:microsoft.com/office/officeart/2005/8/layout/default#1"/>
    <dgm:cxn modelId="{DE277D2F-82EE-4866-B512-743912320815}" type="presParOf" srcId="{BDD55499-BC14-4D28-A1CD-40EEE5586B9C}" destId="{8B517A04-ADA3-48A9-AB96-9E648B59BD67}" srcOrd="5" destOrd="0" presId="urn:microsoft.com/office/officeart/2005/8/layout/default#1"/>
    <dgm:cxn modelId="{62A19B48-FB95-45E1-8354-350BA9ECEEE6}" type="presParOf" srcId="{BDD55499-BC14-4D28-A1CD-40EEE5586B9C}" destId="{A8A0D49A-AC0B-41E0-B0E2-34646802B3DE}" srcOrd="6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5D2021-9E5E-4A70-B2D5-BDF5E08B8FF0}" type="doc">
      <dgm:prSet loTypeId="urn:microsoft.com/office/officeart/2005/8/layout/hList6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A8D8EB-077F-42DE-90E2-9AC6414170C0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Деление на элиту и массу- атрибут любого общества</a:t>
          </a:r>
        </a:p>
      </dgm:t>
    </dgm:pt>
    <dgm:pt modelId="{1C18CB4F-C2F7-404A-905F-29B7F11261E7}" type="parTrans" cxnId="{9ACB2F00-BC59-4FA3-AE8B-82EF43D9D836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D8E5909D-D22D-4E5F-88DE-E41AE670AC1A}" type="sibTrans" cxnId="{9ACB2F00-BC59-4FA3-AE8B-82EF43D9D836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45C3BDE-8317-47D9-93E9-A6493A92DA3C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Явное </a:t>
          </a:r>
          <a:r>
            <a:rPr lang="ru-RU" sz="2400" b="1" dirty="0" err="1">
              <a:solidFill>
                <a:schemeClr val="tx1"/>
              </a:solidFill>
            </a:rPr>
            <a:t>приниже-ние</a:t>
          </a:r>
          <a:r>
            <a:rPr lang="ru-RU" sz="2400" b="1" dirty="0">
              <a:solidFill>
                <a:schemeClr val="tx1"/>
              </a:solidFill>
            </a:rPr>
            <a:t> роли народных масс.</a:t>
          </a:r>
        </a:p>
      </dgm:t>
    </dgm:pt>
    <dgm:pt modelId="{1A131FB9-28A2-4319-8BB0-326CC17262C9}" type="parTrans" cxnId="{F67CC916-C1D9-4CC1-A98D-BC92E6B3E22F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63F40EF7-D98F-48BC-B84F-12CBFA98BD48}" type="sibTrans" cxnId="{F67CC916-C1D9-4CC1-A98D-BC92E6B3E22F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A3A5534B-34C9-456B-9E6B-461334CAC196}">
      <dgm:prSet phldrT="[Текст]" custT="1"/>
      <dgm:spPr/>
      <dgm:t>
        <a:bodyPr/>
        <a:lstStyle/>
        <a:p>
          <a:r>
            <a:rPr lang="ru-RU" sz="2400" b="1" dirty="0" err="1">
              <a:solidFill>
                <a:schemeClr val="tx1"/>
              </a:solidFill>
            </a:rPr>
            <a:t>Антиде-мократи-ческая</a:t>
          </a:r>
          <a:r>
            <a:rPr lang="ru-RU" sz="2400" b="1" dirty="0">
              <a:solidFill>
                <a:schemeClr val="tx1"/>
              </a:solidFill>
            </a:rPr>
            <a:t> </a:t>
          </a:r>
          <a:r>
            <a:rPr lang="ru-RU" sz="2400" b="1" dirty="0" err="1">
              <a:solidFill>
                <a:schemeClr val="tx1"/>
              </a:solidFill>
            </a:rPr>
            <a:t>направлен-ность</a:t>
          </a:r>
          <a:r>
            <a:rPr lang="ru-RU" sz="2400" b="1" dirty="0">
              <a:solidFill>
                <a:schemeClr val="tx1"/>
              </a:solidFill>
            </a:rPr>
            <a:t>.</a:t>
          </a:r>
        </a:p>
      </dgm:t>
    </dgm:pt>
    <dgm:pt modelId="{142479A5-92A3-4292-9120-B95CE6B59F9C}" type="parTrans" cxnId="{22FFF7DA-7415-452D-9498-98234A8696B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ED16438C-49FA-4792-BF00-7C813C36696C}" type="sibTrans" cxnId="{22FFF7DA-7415-452D-9498-98234A8696B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4E606936-7B16-44DA-B1CB-E29A656DADC5}">
      <dgm:prSet phldrT="[Текст]" custT="1"/>
      <dgm:spPr/>
      <dgm:t>
        <a:bodyPr/>
        <a:lstStyle/>
        <a:p>
          <a:r>
            <a:rPr lang="ru-RU" sz="2400" b="1" dirty="0" err="1">
              <a:solidFill>
                <a:schemeClr val="tx1"/>
              </a:solidFill>
            </a:rPr>
            <a:t>Историчес-кий</a:t>
          </a:r>
          <a:r>
            <a:rPr lang="ru-RU" sz="2400" b="1" dirty="0">
              <a:solidFill>
                <a:schemeClr val="tx1"/>
              </a:solidFill>
            </a:rPr>
            <a:t> процесс </a:t>
          </a:r>
          <a:r>
            <a:rPr lang="ru-RU" sz="2400" b="1" dirty="0" err="1">
              <a:solidFill>
                <a:schemeClr val="tx1"/>
              </a:solidFill>
            </a:rPr>
            <a:t>представ-ляется</a:t>
          </a:r>
          <a:r>
            <a:rPr lang="ru-RU" sz="2400" b="1" dirty="0">
              <a:solidFill>
                <a:schemeClr val="tx1"/>
              </a:solidFill>
            </a:rPr>
            <a:t> в виде «</a:t>
          </a:r>
          <a:r>
            <a:rPr lang="ru-RU" sz="2400" b="1" dirty="0" err="1">
              <a:solidFill>
                <a:schemeClr val="tx1"/>
              </a:solidFill>
            </a:rPr>
            <a:t>циркуля-ции</a:t>
          </a:r>
          <a:r>
            <a:rPr lang="ru-RU" sz="2400" b="1" dirty="0">
              <a:solidFill>
                <a:schemeClr val="tx1"/>
              </a:solidFill>
            </a:rPr>
            <a:t> элит»</a:t>
          </a:r>
        </a:p>
      </dgm:t>
    </dgm:pt>
    <dgm:pt modelId="{0D578AAC-4243-4CD5-BDCB-74A237B19A37}" type="sibTrans" cxnId="{A1853B06-B903-46CA-BEC9-40426A1C589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0051C55E-BCDC-4CE1-ACF6-AFBF4DD74B0E}" type="parTrans" cxnId="{A1853B06-B903-46CA-BEC9-40426A1C589D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8E2C79CC-D6BC-45CB-853A-28E23CD15545}" type="pres">
      <dgm:prSet presAssocID="{8F5D2021-9E5E-4A70-B2D5-BDF5E08B8F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FA6BB-9325-4EB5-A920-365831F80FD1}" type="pres">
      <dgm:prSet presAssocID="{3AA8D8EB-077F-42DE-90E2-9AC6414170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F4796-8EE2-4D46-849B-92507A24F9D9}" type="pres">
      <dgm:prSet presAssocID="{D8E5909D-D22D-4E5F-88DE-E41AE670AC1A}" presName="sibTrans" presStyleCnt="0"/>
      <dgm:spPr/>
    </dgm:pt>
    <dgm:pt modelId="{B13AD5C6-7565-41C0-8AE8-64E15BAE3259}" type="pres">
      <dgm:prSet presAssocID="{4E606936-7B16-44DA-B1CB-E29A656DAD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BCB3C-B352-4AA3-A22C-AFBD5F209C0F}" type="pres">
      <dgm:prSet presAssocID="{0D578AAC-4243-4CD5-BDCB-74A237B19A37}" presName="sibTrans" presStyleCnt="0"/>
      <dgm:spPr/>
    </dgm:pt>
    <dgm:pt modelId="{F83E084E-9EDC-410F-A323-DC52E3010149}" type="pres">
      <dgm:prSet presAssocID="{C45C3BDE-8317-47D9-93E9-A6493A92DA3C}" presName="node" presStyleLbl="node1" presStyleIdx="2" presStyleCnt="4" custLinFactNeighborX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53AA0-3C2B-429E-9358-4E1CCAFC9997}" type="pres">
      <dgm:prSet presAssocID="{63F40EF7-D98F-48BC-B84F-12CBFA98BD48}" presName="sibTrans" presStyleCnt="0"/>
      <dgm:spPr/>
    </dgm:pt>
    <dgm:pt modelId="{B666DE69-976F-4C08-8CBC-C9213A41A1E9}" type="pres">
      <dgm:prSet presAssocID="{A3A5534B-34C9-456B-9E6B-461334CAC1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CB2F00-BC59-4FA3-AE8B-82EF43D9D836}" srcId="{8F5D2021-9E5E-4A70-B2D5-BDF5E08B8FF0}" destId="{3AA8D8EB-077F-42DE-90E2-9AC6414170C0}" srcOrd="0" destOrd="0" parTransId="{1C18CB4F-C2F7-404A-905F-29B7F11261E7}" sibTransId="{D8E5909D-D22D-4E5F-88DE-E41AE670AC1A}"/>
    <dgm:cxn modelId="{30224B69-9901-4954-8DED-858AD11CA5FE}" type="presOf" srcId="{C45C3BDE-8317-47D9-93E9-A6493A92DA3C}" destId="{F83E084E-9EDC-410F-A323-DC52E3010149}" srcOrd="0" destOrd="0" presId="urn:microsoft.com/office/officeart/2005/8/layout/hList6"/>
    <dgm:cxn modelId="{1F0A3473-D3A2-4C28-87A4-6D9755067B78}" type="presOf" srcId="{A3A5534B-34C9-456B-9E6B-461334CAC196}" destId="{B666DE69-976F-4C08-8CBC-C9213A41A1E9}" srcOrd="0" destOrd="0" presId="urn:microsoft.com/office/officeart/2005/8/layout/hList6"/>
    <dgm:cxn modelId="{915F5873-C9D8-43C9-B160-002B77CAB51E}" type="presOf" srcId="{3AA8D8EB-077F-42DE-90E2-9AC6414170C0}" destId="{FC7FA6BB-9325-4EB5-A920-365831F80FD1}" srcOrd="0" destOrd="0" presId="urn:microsoft.com/office/officeart/2005/8/layout/hList6"/>
    <dgm:cxn modelId="{8500A44F-8FC9-4656-AF6B-D56F84450B17}" type="presOf" srcId="{8F5D2021-9E5E-4A70-B2D5-BDF5E08B8FF0}" destId="{8E2C79CC-D6BC-45CB-853A-28E23CD15545}" srcOrd="0" destOrd="0" presId="urn:microsoft.com/office/officeart/2005/8/layout/hList6"/>
    <dgm:cxn modelId="{58B6FCCC-3D31-478A-A77C-59F72E4AD184}" type="presOf" srcId="{4E606936-7B16-44DA-B1CB-E29A656DADC5}" destId="{B13AD5C6-7565-41C0-8AE8-64E15BAE3259}" srcOrd="0" destOrd="0" presId="urn:microsoft.com/office/officeart/2005/8/layout/hList6"/>
    <dgm:cxn modelId="{A1853B06-B903-46CA-BEC9-40426A1C589D}" srcId="{8F5D2021-9E5E-4A70-B2D5-BDF5E08B8FF0}" destId="{4E606936-7B16-44DA-B1CB-E29A656DADC5}" srcOrd="1" destOrd="0" parTransId="{0051C55E-BCDC-4CE1-ACF6-AFBF4DD74B0E}" sibTransId="{0D578AAC-4243-4CD5-BDCB-74A237B19A37}"/>
    <dgm:cxn modelId="{F67CC916-C1D9-4CC1-A98D-BC92E6B3E22F}" srcId="{8F5D2021-9E5E-4A70-B2D5-BDF5E08B8FF0}" destId="{C45C3BDE-8317-47D9-93E9-A6493A92DA3C}" srcOrd="2" destOrd="0" parTransId="{1A131FB9-28A2-4319-8BB0-326CC17262C9}" sibTransId="{63F40EF7-D98F-48BC-B84F-12CBFA98BD48}"/>
    <dgm:cxn modelId="{22FFF7DA-7415-452D-9498-98234A8696BE}" srcId="{8F5D2021-9E5E-4A70-B2D5-BDF5E08B8FF0}" destId="{A3A5534B-34C9-456B-9E6B-461334CAC196}" srcOrd="3" destOrd="0" parTransId="{142479A5-92A3-4292-9120-B95CE6B59F9C}" sibTransId="{ED16438C-49FA-4792-BF00-7C813C36696C}"/>
    <dgm:cxn modelId="{BD8A3960-ACB1-4051-BCD8-E48C41D731C5}" type="presParOf" srcId="{8E2C79CC-D6BC-45CB-853A-28E23CD15545}" destId="{FC7FA6BB-9325-4EB5-A920-365831F80FD1}" srcOrd="0" destOrd="0" presId="urn:microsoft.com/office/officeart/2005/8/layout/hList6"/>
    <dgm:cxn modelId="{AD1F23FA-4D4B-4168-A312-0319D87C8BD1}" type="presParOf" srcId="{8E2C79CC-D6BC-45CB-853A-28E23CD15545}" destId="{4DBF4796-8EE2-4D46-849B-92507A24F9D9}" srcOrd="1" destOrd="0" presId="urn:microsoft.com/office/officeart/2005/8/layout/hList6"/>
    <dgm:cxn modelId="{EA406F97-44AD-4B8F-A161-77706563E535}" type="presParOf" srcId="{8E2C79CC-D6BC-45CB-853A-28E23CD15545}" destId="{B13AD5C6-7565-41C0-8AE8-64E15BAE3259}" srcOrd="2" destOrd="0" presId="urn:microsoft.com/office/officeart/2005/8/layout/hList6"/>
    <dgm:cxn modelId="{4163383B-DF65-48B8-876E-405C2A1E7A65}" type="presParOf" srcId="{8E2C79CC-D6BC-45CB-853A-28E23CD15545}" destId="{4C6BCB3C-B352-4AA3-A22C-AFBD5F209C0F}" srcOrd="3" destOrd="0" presId="urn:microsoft.com/office/officeart/2005/8/layout/hList6"/>
    <dgm:cxn modelId="{02A6CC29-17C9-4E11-9B31-89B03A9CE209}" type="presParOf" srcId="{8E2C79CC-D6BC-45CB-853A-28E23CD15545}" destId="{F83E084E-9EDC-410F-A323-DC52E3010149}" srcOrd="4" destOrd="0" presId="urn:microsoft.com/office/officeart/2005/8/layout/hList6"/>
    <dgm:cxn modelId="{3DE37269-4862-408F-B345-F153E58D3C55}" type="presParOf" srcId="{8E2C79CC-D6BC-45CB-853A-28E23CD15545}" destId="{EF153AA0-3C2B-429E-9358-4E1CCAFC9997}" srcOrd="5" destOrd="0" presId="urn:microsoft.com/office/officeart/2005/8/layout/hList6"/>
    <dgm:cxn modelId="{BBF545A3-4B9A-44B6-B23A-A39D0993238F}" type="presParOf" srcId="{8E2C79CC-D6BC-45CB-853A-28E23CD15545}" destId="{B666DE69-976F-4C08-8CBC-C9213A41A1E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327D2B-1CD6-474B-925D-FEF4AD109E7A}" type="doc">
      <dgm:prSet loTypeId="urn:microsoft.com/office/officeart/2005/8/layout/target3" loCatId="list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692774-C45B-4FE5-9114-1524D68D8246}">
      <dgm:prSet phldrT="[Текст]"/>
      <dgm:spPr/>
      <dgm:t>
        <a:bodyPr/>
        <a:lstStyle/>
        <a:p>
          <a:r>
            <a:rPr lang="ru-RU" b="1" dirty="0"/>
            <a:t>Это небольшая, достаточно самостоятельная социальная группа</a:t>
          </a:r>
        </a:p>
      </dgm:t>
    </dgm:pt>
    <dgm:pt modelId="{7C075135-9CC1-4F47-AF3F-53639EAFACA8}" type="parTrans" cxnId="{EF94ADE8-8200-443E-B0C6-7DF89B2F13F3}">
      <dgm:prSet/>
      <dgm:spPr/>
      <dgm:t>
        <a:bodyPr/>
        <a:lstStyle/>
        <a:p>
          <a:endParaRPr lang="ru-RU" b="1"/>
        </a:p>
      </dgm:t>
    </dgm:pt>
    <dgm:pt modelId="{7B468BA4-D3CF-4E7E-8FFF-FD4B72068AE5}" type="sibTrans" cxnId="{EF94ADE8-8200-443E-B0C6-7DF89B2F13F3}">
      <dgm:prSet/>
      <dgm:spPr/>
      <dgm:t>
        <a:bodyPr/>
        <a:lstStyle/>
        <a:p>
          <a:endParaRPr lang="ru-RU" b="1"/>
        </a:p>
      </dgm:t>
    </dgm:pt>
    <dgm:pt modelId="{D7402B26-D014-4414-84BB-2F772BF1C11D}">
      <dgm:prSet phldrT="[Текст]"/>
      <dgm:spPr/>
      <dgm:t>
        <a:bodyPr/>
        <a:lstStyle/>
        <a:p>
          <a:r>
            <a:rPr lang="ru-RU" b="1" dirty="0"/>
            <a:t>Организаторские способности и талант</a:t>
          </a:r>
        </a:p>
      </dgm:t>
    </dgm:pt>
    <dgm:pt modelId="{C377747B-3A71-4C62-BD27-54F1333E1591}" type="parTrans" cxnId="{1AAAF174-53B6-4461-B18B-1B36F262AAB6}">
      <dgm:prSet/>
      <dgm:spPr/>
      <dgm:t>
        <a:bodyPr/>
        <a:lstStyle/>
        <a:p>
          <a:endParaRPr lang="ru-RU" b="1"/>
        </a:p>
      </dgm:t>
    </dgm:pt>
    <dgm:pt modelId="{14DB6401-E2EB-41CE-9628-023DAFBE8968}" type="sibTrans" cxnId="{1AAAF174-53B6-4461-B18B-1B36F262AAB6}">
      <dgm:prSet/>
      <dgm:spPr/>
      <dgm:t>
        <a:bodyPr/>
        <a:lstStyle/>
        <a:p>
          <a:endParaRPr lang="ru-RU" b="1"/>
        </a:p>
      </dgm:t>
    </dgm:pt>
    <dgm:pt modelId="{27968DB7-A8F2-4348-9012-D185DC6AC4C0}">
      <dgm:prSet phldrT="[Текст]"/>
      <dgm:spPr/>
      <dgm:t>
        <a:bodyPr/>
        <a:lstStyle/>
        <a:p>
          <a:r>
            <a:rPr lang="ru-RU" b="1" dirty="0"/>
            <a:t>Высокий социальный статус</a:t>
          </a:r>
        </a:p>
      </dgm:t>
    </dgm:pt>
    <dgm:pt modelId="{DA9C3B28-1D1C-4DFD-B178-521B656F8917}" type="parTrans" cxnId="{CB29AE23-C011-4293-9C74-48F684DB7796}">
      <dgm:prSet/>
      <dgm:spPr/>
      <dgm:t>
        <a:bodyPr/>
        <a:lstStyle/>
        <a:p>
          <a:endParaRPr lang="ru-RU" b="1"/>
        </a:p>
      </dgm:t>
    </dgm:pt>
    <dgm:pt modelId="{4DC69C15-6E20-4BE3-A2AA-EA4BBF15A43A}" type="sibTrans" cxnId="{CB29AE23-C011-4293-9C74-48F684DB7796}">
      <dgm:prSet/>
      <dgm:spPr/>
      <dgm:t>
        <a:bodyPr/>
        <a:lstStyle/>
        <a:p>
          <a:endParaRPr lang="ru-RU" b="1"/>
        </a:p>
      </dgm:t>
    </dgm:pt>
    <dgm:pt modelId="{2951D8F9-5DCB-4CCA-BC79-F55CB943B84B}">
      <dgm:prSet phldrT="[Текст]"/>
      <dgm:spPr/>
      <dgm:t>
        <a:bodyPr/>
        <a:lstStyle/>
        <a:p>
          <a:r>
            <a:rPr lang="ru-RU" b="1" dirty="0"/>
            <a:t>Значительный объем государственной и информационной власти</a:t>
          </a:r>
        </a:p>
      </dgm:t>
    </dgm:pt>
    <dgm:pt modelId="{DF53A41D-BEF8-48DE-ADA5-3E6B7ADEB84D}" type="parTrans" cxnId="{8A29F35E-9D7A-4619-B3D6-AA2B46755833}">
      <dgm:prSet/>
      <dgm:spPr/>
      <dgm:t>
        <a:bodyPr/>
        <a:lstStyle/>
        <a:p>
          <a:endParaRPr lang="ru-RU" b="1"/>
        </a:p>
      </dgm:t>
    </dgm:pt>
    <dgm:pt modelId="{A1B6199A-B342-46C0-AF79-E4C86630B7D3}" type="sibTrans" cxnId="{8A29F35E-9D7A-4619-B3D6-AA2B46755833}">
      <dgm:prSet/>
      <dgm:spPr/>
      <dgm:t>
        <a:bodyPr/>
        <a:lstStyle/>
        <a:p>
          <a:endParaRPr lang="ru-RU" b="1"/>
        </a:p>
      </dgm:t>
    </dgm:pt>
    <dgm:pt modelId="{A61E49CB-0DBC-4E61-8BC5-479F12717C7B}">
      <dgm:prSet phldrT="[Текст]"/>
      <dgm:spPr/>
      <dgm:t>
        <a:bodyPr/>
        <a:lstStyle/>
        <a:p>
          <a:r>
            <a:rPr lang="ru-RU" b="1" dirty="0"/>
            <a:t>Непосредственное участие в осуществлении власти</a:t>
          </a:r>
        </a:p>
      </dgm:t>
    </dgm:pt>
    <dgm:pt modelId="{59BD4C96-4219-47F4-B324-E9167824A3F2}" type="parTrans" cxnId="{7435CBE7-943B-43C0-9189-11C0912D6FA2}">
      <dgm:prSet/>
      <dgm:spPr/>
      <dgm:t>
        <a:bodyPr/>
        <a:lstStyle/>
        <a:p>
          <a:endParaRPr lang="ru-RU" b="1"/>
        </a:p>
      </dgm:t>
    </dgm:pt>
    <dgm:pt modelId="{9944D087-E2BA-4AA9-8C27-AAFF99E3358A}" type="sibTrans" cxnId="{7435CBE7-943B-43C0-9189-11C0912D6FA2}">
      <dgm:prSet/>
      <dgm:spPr/>
      <dgm:t>
        <a:bodyPr/>
        <a:lstStyle/>
        <a:p>
          <a:endParaRPr lang="ru-RU" b="1"/>
        </a:p>
      </dgm:t>
    </dgm:pt>
    <dgm:pt modelId="{B0146804-628F-4F95-B8CC-4E44EC03EAF5}" type="pres">
      <dgm:prSet presAssocID="{CF327D2B-1CD6-474B-925D-FEF4AD109E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53B1D2-4303-409F-8CEE-3C11CDDA16ED}" type="pres">
      <dgm:prSet presAssocID="{9D692774-C45B-4FE5-9114-1524D68D8246}" presName="circle1" presStyleLbl="node1" presStyleIdx="0" presStyleCnt="5"/>
      <dgm:spPr/>
    </dgm:pt>
    <dgm:pt modelId="{4E783DC0-0692-4DF9-9EE7-81D8C667C2BB}" type="pres">
      <dgm:prSet presAssocID="{9D692774-C45B-4FE5-9114-1524D68D8246}" presName="space" presStyleCnt="0"/>
      <dgm:spPr/>
    </dgm:pt>
    <dgm:pt modelId="{71C7B264-54C3-458F-B79F-639D1F59AEE7}" type="pres">
      <dgm:prSet presAssocID="{9D692774-C45B-4FE5-9114-1524D68D8246}" presName="rect1" presStyleLbl="alignAcc1" presStyleIdx="0" presStyleCnt="5"/>
      <dgm:spPr/>
      <dgm:t>
        <a:bodyPr/>
        <a:lstStyle/>
        <a:p>
          <a:endParaRPr lang="ru-RU"/>
        </a:p>
      </dgm:t>
    </dgm:pt>
    <dgm:pt modelId="{2BC3DFA6-521D-4097-9A86-E351EC3E6F20}" type="pres">
      <dgm:prSet presAssocID="{D7402B26-D014-4414-84BB-2F772BF1C11D}" presName="vertSpace2" presStyleLbl="node1" presStyleIdx="0" presStyleCnt="5"/>
      <dgm:spPr/>
    </dgm:pt>
    <dgm:pt modelId="{B6F578B7-8C3E-4DA2-8910-1EFB6BF719E3}" type="pres">
      <dgm:prSet presAssocID="{D7402B26-D014-4414-84BB-2F772BF1C11D}" presName="circle2" presStyleLbl="node1" presStyleIdx="1" presStyleCnt="5" custLinFactNeighborX="-591" custLinFactNeighborY="1291"/>
      <dgm:spPr/>
    </dgm:pt>
    <dgm:pt modelId="{8848EADB-3AE8-4E16-B5A1-BE78BFABC4FA}" type="pres">
      <dgm:prSet presAssocID="{D7402B26-D014-4414-84BB-2F772BF1C11D}" presName="rect2" presStyleLbl="alignAcc1" presStyleIdx="1" presStyleCnt="5"/>
      <dgm:spPr/>
      <dgm:t>
        <a:bodyPr/>
        <a:lstStyle/>
        <a:p>
          <a:endParaRPr lang="ru-RU"/>
        </a:p>
      </dgm:t>
    </dgm:pt>
    <dgm:pt modelId="{B86FD852-7495-476A-94A7-30D35E9D5F91}" type="pres">
      <dgm:prSet presAssocID="{27968DB7-A8F2-4348-9012-D185DC6AC4C0}" presName="vertSpace3" presStyleLbl="node1" presStyleIdx="1" presStyleCnt="5"/>
      <dgm:spPr/>
    </dgm:pt>
    <dgm:pt modelId="{3C460006-FFCC-40E2-8343-BE03DA748795}" type="pres">
      <dgm:prSet presAssocID="{27968DB7-A8F2-4348-9012-D185DC6AC4C0}" presName="circle3" presStyleLbl="node1" presStyleIdx="2" presStyleCnt="5" custLinFactNeighborX="1275" custLinFactNeighborY="121"/>
      <dgm:spPr/>
    </dgm:pt>
    <dgm:pt modelId="{6851B197-0A97-4FAD-894C-7F05FFBE271A}" type="pres">
      <dgm:prSet presAssocID="{27968DB7-A8F2-4348-9012-D185DC6AC4C0}" presName="rect3" presStyleLbl="alignAcc1" presStyleIdx="2" presStyleCnt="5"/>
      <dgm:spPr/>
      <dgm:t>
        <a:bodyPr/>
        <a:lstStyle/>
        <a:p>
          <a:endParaRPr lang="ru-RU"/>
        </a:p>
      </dgm:t>
    </dgm:pt>
    <dgm:pt modelId="{A6D49E7E-DA1A-47E3-84D0-6157DBE798E9}" type="pres">
      <dgm:prSet presAssocID="{2951D8F9-5DCB-4CCA-BC79-F55CB943B84B}" presName="vertSpace4" presStyleLbl="node1" presStyleIdx="2" presStyleCnt="5"/>
      <dgm:spPr/>
    </dgm:pt>
    <dgm:pt modelId="{920B7B15-A468-44F4-8406-BADDFD9F332C}" type="pres">
      <dgm:prSet presAssocID="{2951D8F9-5DCB-4CCA-BC79-F55CB943B84B}" presName="circle4" presStyleLbl="node1" presStyleIdx="3" presStyleCnt="5"/>
      <dgm:spPr/>
    </dgm:pt>
    <dgm:pt modelId="{0A87CD2B-4566-4B51-8859-5FE9FA19F138}" type="pres">
      <dgm:prSet presAssocID="{2951D8F9-5DCB-4CCA-BC79-F55CB943B84B}" presName="rect4" presStyleLbl="alignAcc1" presStyleIdx="3" presStyleCnt="5"/>
      <dgm:spPr/>
      <dgm:t>
        <a:bodyPr/>
        <a:lstStyle/>
        <a:p>
          <a:endParaRPr lang="ru-RU"/>
        </a:p>
      </dgm:t>
    </dgm:pt>
    <dgm:pt modelId="{EC931657-C87D-4EB9-AC03-C0022C8CC20C}" type="pres">
      <dgm:prSet presAssocID="{A61E49CB-0DBC-4E61-8BC5-479F12717C7B}" presName="vertSpace5" presStyleLbl="node1" presStyleIdx="3" presStyleCnt="5"/>
      <dgm:spPr/>
    </dgm:pt>
    <dgm:pt modelId="{6458B4A2-701C-4453-A610-77DFAD512931}" type="pres">
      <dgm:prSet presAssocID="{A61E49CB-0DBC-4E61-8BC5-479F12717C7B}" presName="circle5" presStyleLbl="node1" presStyleIdx="4" presStyleCnt="5"/>
      <dgm:spPr/>
    </dgm:pt>
    <dgm:pt modelId="{C3C7F4A5-4DA1-4A7B-A348-02967E1E9EF3}" type="pres">
      <dgm:prSet presAssocID="{A61E49CB-0DBC-4E61-8BC5-479F12717C7B}" presName="rect5" presStyleLbl="alignAcc1" presStyleIdx="4" presStyleCnt="5"/>
      <dgm:spPr/>
      <dgm:t>
        <a:bodyPr/>
        <a:lstStyle/>
        <a:p>
          <a:endParaRPr lang="ru-RU"/>
        </a:p>
      </dgm:t>
    </dgm:pt>
    <dgm:pt modelId="{465ED478-2700-42EF-9CEF-6A55B5E23B2B}" type="pres">
      <dgm:prSet presAssocID="{9D692774-C45B-4FE5-9114-1524D68D8246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57C16-4F2B-4F8E-9A95-4BB9187CF3C8}" type="pres">
      <dgm:prSet presAssocID="{D7402B26-D014-4414-84BB-2F772BF1C11D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2F276-C693-447D-BBD2-2C1306D3ED7B}" type="pres">
      <dgm:prSet presAssocID="{27968DB7-A8F2-4348-9012-D185DC6AC4C0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7C11F-9B49-4F83-BF42-CD541E9F57EA}" type="pres">
      <dgm:prSet presAssocID="{2951D8F9-5DCB-4CCA-BC79-F55CB943B84B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2E33C-7862-4300-AD7F-CD3415F63A28}" type="pres">
      <dgm:prSet presAssocID="{A61E49CB-0DBC-4E61-8BC5-479F12717C7B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25A929-FC1D-4161-ACB0-088B507E9FE7}" type="presOf" srcId="{27968DB7-A8F2-4348-9012-D185DC6AC4C0}" destId="{6851B197-0A97-4FAD-894C-7F05FFBE271A}" srcOrd="0" destOrd="0" presId="urn:microsoft.com/office/officeart/2005/8/layout/target3"/>
    <dgm:cxn modelId="{8A29F35E-9D7A-4619-B3D6-AA2B46755833}" srcId="{CF327D2B-1CD6-474B-925D-FEF4AD109E7A}" destId="{2951D8F9-5DCB-4CCA-BC79-F55CB943B84B}" srcOrd="3" destOrd="0" parTransId="{DF53A41D-BEF8-48DE-ADA5-3E6B7ADEB84D}" sibTransId="{A1B6199A-B342-46C0-AF79-E4C86630B7D3}"/>
    <dgm:cxn modelId="{CEFB070E-B360-426B-B325-F56C1877AC42}" type="presOf" srcId="{A61E49CB-0DBC-4E61-8BC5-479F12717C7B}" destId="{C3C7F4A5-4DA1-4A7B-A348-02967E1E9EF3}" srcOrd="0" destOrd="0" presId="urn:microsoft.com/office/officeart/2005/8/layout/target3"/>
    <dgm:cxn modelId="{363E0B26-9B0A-4A3D-809B-E4DFC49268EF}" type="presOf" srcId="{9D692774-C45B-4FE5-9114-1524D68D8246}" destId="{465ED478-2700-42EF-9CEF-6A55B5E23B2B}" srcOrd="1" destOrd="0" presId="urn:microsoft.com/office/officeart/2005/8/layout/target3"/>
    <dgm:cxn modelId="{81DA3BC4-A2C1-4E2C-81BA-417946CE8B15}" type="presOf" srcId="{27968DB7-A8F2-4348-9012-D185DC6AC4C0}" destId="{2062F276-C693-447D-BBD2-2C1306D3ED7B}" srcOrd="1" destOrd="0" presId="urn:microsoft.com/office/officeart/2005/8/layout/target3"/>
    <dgm:cxn modelId="{7435CBE7-943B-43C0-9189-11C0912D6FA2}" srcId="{CF327D2B-1CD6-474B-925D-FEF4AD109E7A}" destId="{A61E49CB-0DBC-4E61-8BC5-479F12717C7B}" srcOrd="4" destOrd="0" parTransId="{59BD4C96-4219-47F4-B324-E9167824A3F2}" sibTransId="{9944D087-E2BA-4AA9-8C27-AAFF99E3358A}"/>
    <dgm:cxn modelId="{B42F27B9-6D08-4A01-A5CC-9C27B4935B62}" type="presOf" srcId="{A61E49CB-0DBC-4E61-8BC5-479F12717C7B}" destId="{A342E33C-7862-4300-AD7F-CD3415F63A28}" srcOrd="1" destOrd="0" presId="urn:microsoft.com/office/officeart/2005/8/layout/target3"/>
    <dgm:cxn modelId="{5D9F17D7-15E8-4264-AFF0-3B7E54A963B7}" type="presOf" srcId="{D7402B26-D014-4414-84BB-2F772BF1C11D}" destId="{8848EADB-3AE8-4E16-B5A1-BE78BFABC4FA}" srcOrd="0" destOrd="0" presId="urn:microsoft.com/office/officeart/2005/8/layout/target3"/>
    <dgm:cxn modelId="{765EFD12-7E8D-4A46-81EC-5D0655283295}" type="presOf" srcId="{2951D8F9-5DCB-4CCA-BC79-F55CB943B84B}" destId="{29F7C11F-9B49-4F83-BF42-CD541E9F57EA}" srcOrd="1" destOrd="0" presId="urn:microsoft.com/office/officeart/2005/8/layout/target3"/>
    <dgm:cxn modelId="{A80C4E8A-806E-4720-9C76-DA88D9C77684}" type="presOf" srcId="{9D692774-C45B-4FE5-9114-1524D68D8246}" destId="{71C7B264-54C3-458F-B79F-639D1F59AEE7}" srcOrd="0" destOrd="0" presId="urn:microsoft.com/office/officeart/2005/8/layout/target3"/>
    <dgm:cxn modelId="{1AAAF174-53B6-4461-B18B-1B36F262AAB6}" srcId="{CF327D2B-1CD6-474B-925D-FEF4AD109E7A}" destId="{D7402B26-D014-4414-84BB-2F772BF1C11D}" srcOrd="1" destOrd="0" parTransId="{C377747B-3A71-4C62-BD27-54F1333E1591}" sibTransId="{14DB6401-E2EB-41CE-9628-023DAFBE8968}"/>
    <dgm:cxn modelId="{35A0337B-E450-4DD0-A75E-019360B32360}" type="presOf" srcId="{2951D8F9-5DCB-4CCA-BC79-F55CB943B84B}" destId="{0A87CD2B-4566-4B51-8859-5FE9FA19F138}" srcOrd="0" destOrd="0" presId="urn:microsoft.com/office/officeart/2005/8/layout/target3"/>
    <dgm:cxn modelId="{D355330D-8487-4DF0-812C-69424A10427E}" type="presOf" srcId="{CF327D2B-1CD6-474B-925D-FEF4AD109E7A}" destId="{B0146804-628F-4F95-B8CC-4E44EC03EAF5}" srcOrd="0" destOrd="0" presId="urn:microsoft.com/office/officeart/2005/8/layout/target3"/>
    <dgm:cxn modelId="{608F8D21-C3D5-4EDB-A96B-AB894C96DDFA}" type="presOf" srcId="{D7402B26-D014-4414-84BB-2F772BF1C11D}" destId="{49957C16-4F2B-4F8E-9A95-4BB9187CF3C8}" srcOrd="1" destOrd="0" presId="urn:microsoft.com/office/officeart/2005/8/layout/target3"/>
    <dgm:cxn modelId="{EF94ADE8-8200-443E-B0C6-7DF89B2F13F3}" srcId="{CF327D2B-1CD6-474B-925D-FEF4AD109E7A}" destId="{9D692774-C45B-4FE5-9114-1524D68D8246}" srcOrd="0" destOrd="0" parTransId="{7C075135-9CC1-4F47-AF3F-53639EAFACA8}" sibTransId="{7B468BA4-D3CF-4E7E-8FFF-FD4B72068AE5}"/>
    <dgm:cxn modelId="{CB29AE23-C011-4293-9C74-48F684DB7796}" srcId="{CF327D2B-1CD6-474B-925D-FEF4AD109E7A}" destId="{27968DB7-A8F2-4348-9012-D185DC6AC4C0}" srcOrd="2" destOrd="0" parTransId="{DA9C3B28-1D1C-4DFD-B178-521B656F8917}" sibTransId="{4DC69C15-6E20-4BE3-A2AA-EA4BBF15A43A}"/>
    <dgm:cxn modelId="{70C6EEBD-5E7E-49BB-929D-C710AA409CD9}" type="presParOf" srcId="{B0146804-628F-4F95-B8CC-4E44EC03EAF5}" destId="{0853B1D2-4303-409F-8CEE-3C11CDDA16ED}" srcOrd="0" destOrd="0" presId="urn:microsoft.com/office/officeart/2005/8/layout/target3"/>
    <dgm:cxn modelId="{5F9EF736-7619-457A-8620-8FF059808D02}" type="presParOf" srcId="{B0146804-628F-4F95-B8CC-4E44EC03EAF5}" destId="{4E783DC0-0692-4DF9-9EE7-81D8C667C2BB}" srcOrd="1" destOrd="0" presId="urn:microsoft.com/office/officeart/2005/8/layout/target3"/>
    <dgm:cxn modelId="{E5D2C2ED-0995-4C32-A8DD-50F91F258362}" type="presParOf" srcId="{B0146804-628F-4F95-B8CC-4E44EC03EAF5}" destId="{71C7B264-54C3-458F-B79F-639D1F59AEE7}" srcOrd="2" destOrd="0" presId="urn:microsoft.com/office/officeart/2005/8/layout/target3"/>
    <dgm:cxn modelId="{29B77428-64C9-4960-AFDE-95F40D918ED4}" type="presParOf" srcId="{B0146804-628F-4F95-B8CC-4E44EC03EAF5}" destId="{2BC3DFA6-521D-4097-9A86-E351EC3E6F20}" srcOrd="3" destOrd="0" presId="urn:microsoft.com/office/officeart/2005/8/layout/target3"/>
    <dgm:cxn modelId="{6EBC70A2-27D6-483A-ACEB-0EC2A9C54B2A}" type="presParOf" srcId="{B0146804-628F-4F95-B8CC-4E44EC03EAF5}" destId="{B6F578B7-8C3E-4DA2-8910-1EFB6BF719E3}" srcOrd="4" destOrd="0" presId="urn:microsoft.com/office/officeart/2005/8/layout/target3"/>
    <dgm:cxn modelId="{AC6B6B97-53CD-4BAA-AE5D-E3F7CD0DDB08}" type="presParOf" srcId="{B0146804-628F-4F95-B8CC-4E44EC03EAF5}" destId="{8848EADB-3AE8-4E16-B5A1-BE78BFABC4FA}" srcOrd="5" destOrd="0" presId="urn:microsoft.com/office/officeart/2005/8/layout/target3"/>
    <dgm:cxn modelId="{32857342-D756-44BE-8F31-566055C16E69}" type="presParOf" srcId="{B0146804-628F-4F95-B8CC-4E44EC03EAF5}" destId="{B86FD852-7495-476A-94A7-30D35E9D5F91}" srcOrd="6" destOrd="0" presId="urn:microsoft.com/office/officeart/2005/8/layout/target3"/>
    <dgm:cxn modelId="{E44DA6CA-76FB-44A9-B818-D88E06EE523E}" type="presParOf" srcId="{B0146804-628F-4F95-B8CC-4E44EC03EAF5}" destId="{3C460006-FFCC-40E2-8343-BE03DA748795}" srcOrd="7" destOrd="0" presId="urn:microsoft.com/office/officeart/2005/8/layout/target3"/>
    <dgm:cxn modelId="{57C9E2B2-FFA0-4EEC-9876-2E5A17E83464}" type="presParOf" srcId="{B0146804-628F-4F95-B8CC-4E44EC03EAF5}" destId="{6851B197-0A97-4FAD-894C-7F05FFBE271A}" srcOrd="8" destOrd="0" presId="urn:microsoft.com/office/officeart/2005/8/layout/target3"/>
    <dgm:cxn modelId="{E52F4AFC-D97A-4A98-B9E5-1AEB2A6BF5F3}" type="presParOf" srcId="{B0146804-628F-4F95-B8CC-4E44EC03EAF5}" destId="{A6D49E7E-DA1A-47E3-84D0-6157DBE798E9}" srcOrd="9" destOrd="0" presId="urn:microsoft.com/office/officeart/2005/8/layout/target3"/>
    <dgm:cxn modelId="{A8849E19-8E45-4A60-B54B-C7CC20EA8611}" type="presParOf" srcId="{B0146804-628F-4F95-B8CC-4E44EC03EAF5}" destId="{920B7B15-A468-44F4-8406-BADDFD9F332C}" srcOrd="10" destOrd="0" presId="urn:microsoft.com/office/officeart/2005/8/layout/target3"/>
    <dgm:cxn modelId="{B730B395-FF6C-468D-A2AE-9B5DB6B42548}" type="presParOf" srcId="{B0146804-628F-4F95-B8CC-4E44EC03EAF5}" destId="{0A87CD2B-4566-4B51-8859-5FE9FA19F138}" srcOrd="11" destOrd="0" presId="urn:microsoft.com/office/officeart/2005/8/layout/target3"/>
    <dgm:cxn modelId="{266754DE-7EBA-47C7-8CF3-F4919881297C}" type="presParOf" srcId="{B0146804-628F-4F95-B8CC-4E44EC03EAF5}" destId="{EC931657-C87D-4EB9-AC03-C0022C8CC20C}" srcOrd="12" destOrd="0" presId="urn:microsoft.com/office/officeart/2005/8/layout/target3"/>
    <dgm:cxn modelId="{1965BC02-ED7E-4DC3-8CA2-A859BB447DDF}" type="presParOf" srcId="{B0146804-628F-4F95-B8CC-4E44EC03EAF5}" destId="{6458B4A2-701C-4453-A610-77DFAD512931}" srcOrd="13" destOrd="0" presId="urn:microsoft.com/office/officeart/2005/8/layout/target3"/>
    <dgm:cxn modelId="{7304F832-0D25-411C-A7E4-45CD3507BF82}" type="presParOf" srcId="{B0146804-628F-4F95-B8CC-4E44EC03EAF5}" destId="{C3C7F4A5-4DA1-4A7B-A348-02967E1E9EF3}" srcOrd="14" destOrd="0" presId="urn:microsoft.com/office/officeart/2005/8/layout/target3"/>
    <dgm:cxn modelId="{675465D6-B295-4813-8F48-C9CACE087916}" type="presParOf" srcId="{B0146804-628F-4F95-B8CC-4E44EC03EAF5}" destId="{465ED478-2700-42EF-9CEF-6A55B5E23B2B}" srcOrd="15" destOrd="0" presId="urn:microsoft.com/office/officeart/2005/8/layout/target3"/>
    <dgm:cxn modelId="{16FE1C22-0F8D-410D-93F1-C33CCE8FB5BE}" type="presParOf" srcId="{B0146804-628F-4F95-B8CC-4E44EC03EAF5}" destId="{49957C16-4F2B-4F8E-9A95-4BB9187CF3C8}" srcOrd="16" destOrd="0" presId="urn:microsoft.com/office/officeart/2005/8/layout/target3"/>
    <dgm:cxn modelId="{45033E1B-D715-4EF1-928D-8AF2794A2B6C}" type="presParOf" srcId="{B0146804-628F-4F95-B8CC-4E44EC03EAF5}" destId="{2062F276-C693-447D-BBD2-2C1306D3ED7B}" srcOrd="17" destOrd="0" presId="urn:microsoft.com/office/officeart/2005/8/layout/target3"/>
    <dgm:cxn modelId="{2C25AA11-FDEB-4ADB-A772-0ACF2608DFA2}" type="presParOf" srcId="{B0146804-628F-4F95-B8CC-4E44EC03EAF5}" destId="{29F7C11F-9B49-4F83-BF42-CD541E9F57EA}" srcOrd="18" destOrd="0" presId="urn:microsoft.com/office/officeart/2005/8/layout/target3"/>
    <dgm:cxn modelId="{687E5F23-5D8F-4FC6-8A2E-B1ED2346356B}" type="presParOf" srcId="{B0146804-628F-4F95-B8CC-4E44EC03EAF5}" destId="{A342E33C-7862-4300-AD7F-CD3415F63A28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06B196-03DB-4DBA-82E1-EF95336143D8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41A5F2C-B75C-4ED8-8B6E-F0F480E58EB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311A7A-9712-4F7B-AB5F-85F6A204AB83}" type="parTrans" cxnId="{8447D0F5-5C82-49E7-BBCB-80EB7C988F16}">
      <dgm:prSet/>
      <dgm:spPr/>
      <dgm:t>
        <a:bodyPr/>
        <a:lstStyle/>
        <a:p>
          <a:endParaRPr lang="ru-RU"/>
        </a:p>
      </dgm:t>
    </dgm:pt>
    <dgm:pt modelId="{44A5DA83-1A0A-4D7C-A8EF-446E3AE3593F}" type="sibTrans" cxnId="{8447D0F5-5C82-49E7-BBCB-80EB7C988F16}">
      <dgm:prSet/>
      <dgm:spPr/>
      <dgm:t>
        <a:bodyPr/>
        <a:lstStyle/>
        <a:p>
          <a:endParaRPr lang="ru-RU"/>
        </a:p>
      </dgm:t>
    </dgm:pt>
    <dgm:pt modelId="{32F43603-B83E-4401-9667-E8AC8440299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/>
            <a:t>Психологическое и социальное </a:t>
          </a:r>
          <a:r>
            <a:rPr lang="ru-RU" sz="2000" b="1" dirty="0"/>
            <a:t>неравенство</a:t>
          </a:r>
          <a:r>
            <a:rPr lang="ru-RU" sz="1400" b="1" dirty="0"/>
            <a:t> людей, их неодинаковые способности, возможности и желания участвовать в политике</a:t>
          </a:r>
        </a:p>
      </dgm:t>
    </dgm:pt>
    <dgm:pt modelId="{692C5B00-BB7F-4034-8B81-2E643297213C}" type="parTrans" cxnId="{F999852C-36ED-443B-980B-B8C90D44FD24}">
      <dgm:prSet/>
      <dgm:spPr/>
      <dgm:t>
        <a:bodyPr/>
        <a:lstStyle/>
        <a:p>
          <a:endParaRPr lang="ru-RU"/>
        </a:p>
      </dgm:t>
    </dgm:pt>
    <dgm:pt modelId="{6321ACFA-E430-45F1-AB13-925281B6365E}" type="sibTrans" cxnId="{F999852C-36ED-443B-980B-B8C90D44FD24}">
      <dgm:prSet/>
      <dgm:spPr/>
      <dgm:t>
        <a:bodyPr/>
        <a:lstStyle/>
        <a:p>
          <a:endParaRPr lang="ru-RU"/>
        </a:p>
      </dgm:t>
    </dgm:pt>
    <dgm:pt modelId="{4AD444C0-7818-4EFF-BACE-E5B380CD3CC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 разделения труда требует </a:t>
          </a:r>
          <a:r>
            <a:rPr lang="ru-RU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профессионального</a:t>
          </a: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занятия </a:t>
          </a:r>
          <a:r>
            <a: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управленческим трудом</a:t>
          </a:r>
        </a:p>
      </dgm:t>
    </dgm:pt>
    <dgm:pt modelId="{B85C79A3-2AAB-4863-800C-DFF016D4E1E5}" type="parTrans" cxnId="{F0C6F2FE-76CF-48F8-B328-D1D683E9E814}">
      <dgm:prSet/>
      <dgm:spPr/>
      <dgm:t>
        <a:bodyPr/>
        <a:lstStyle/>
        <a:p>
          <a:endParaRPr lang="ru-RU"/>
        </a:p>
      </dgm:t>
    </dgm:pt>
    <dgm:pt modelId="{A65E6CE8-2C3E-4307-93F1-0B004B8F5134}" type="sibTrans" cxnId="{F0C6F2FE-76CF-48F8-B328-D1D683E9E814}">
      <dgm:prSet/>
      <dgm:spPr/>
      <dgm:t>
        <a:bodyPr/>
        <a:lstStyle/>
        <a:p>
          <a:endParaRPr lang="ru-RU"/>
        </a:p>
      </dgm:t>
    </dgm:pt>
    <dgm:pt modelId="{44C3741E-A082-4712-BFF3-64C114525C5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/>
            <a:t>Высокая значимость </a:t>
          </a:r>
          <a:r>
            <a:rPr lang="ru-RU" sz="1400" b="1" dirty="0">
              <a:solidFill>
                <a:srgbClr val="C00000"/>
              </a:solidFill>
            </a:rPr>
            <a:t>управленческого труда</a:t>
          </a:r>
        </a:p>
        <a:p>
          <a:r>
            <a:rPr lang="ru-RU" sz="1400" b="1" dirty="0">
              <a:solidFill>
                <a:srgbClr val="C00000"/>
              </a:solidFill>
            </a:rPr>
            <a:t> </a:t>
          </a:r>
          <a:r>
            <a:rPr lang="ru-RU" sz="1400" b="1" dirty="0"/>
            <a:t>и его </a:t>
          </a:r>
          <a:r>
            <a:rPr lang="ru-RU" sz="1400" b="1" u="sng" dirty="0"/>
            <a:t>стимулирование</a:t>
          </a:r>
        </a:p>
      </dgm:t>
    </dgm:pt>
    <dgm:pt modelId="{6790DA3F-2221-4D3F-B33D-3457BA0BF9C6}" type="parTrans" cxnId="{44963181-C090-4515-81C9-8DC1D8020FB9}">
      <dgm:prSet/>
      <dgm:spPr/>
      <dgm:t>
        <a:bodyPr/>
        <a:lstStyle/>
        <a:p>
          <a:endParaRPr lang="ru-RU"/>
        </a:p>
      </dgm:t>
    </dgm:pt>
    <dgm:pt modelId="{2C4B537E-E889-42BE-8DCD-FDD109AA6A26}" type="sibTrans" cxnId="{44963181-C090-4515-81C9-8DC1D8020FB9}">
      <dgm:prSet/>
      <dgm:spPr/>
      <dgm:t>
        <a:bodyPr/>
        <a:lstStyle/>
        <a:p>
          <a:endParaRPr lang="ru-RU"/>
        </a:p>
      </dgm:t>
    </dgm:pt>
    <dgm:pt modelId="{EA4B0416-9647-4876-8AFE-95069603F7A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/>
            <a:t>Широкие </a:t>
          </a:r>
          <a:r>
            <a:rPr lang="ru-RU" sz="1400" b="1" u="sng" dirty="0"/>
            <a:t>возможности</a:t>
          </a:r>
          <a:r>
            <a:rPr lang="ru-RU" sz="1400" b="1" dirty="0"/>
            <a:t> </a:t>
          </a:r>
          <a:r>
            <a:rPr lang="ru-RU" sz="1400" b="1" dirty="0">
              <a:solidFill>
                <a:srgbClr val="C00000"/>
              </a:solidFill>
            </a:rPr>
            <a:t>управленческой деятельности</a:t>
          </a:r>
        </a:p>
        <a:p>
          <a:r>
            <a:rPr lang="ru-RU" sz="1400" b="1" dirty="0">
              <a:solidFill>
                <a:srgbClr val="C00000"/>
              </a:solidFill>
            </a:rPr>
            <a:t> </a:t>
          </a:r>
          <a:r>
            <a:rPr lang="ru-RU" sz="1400" b="1" u="sng" dirty="0"/>
            <a:t>для</a:t>
          </a:r>
          <a:r>
            <a:rPr lang="ru-RU" sz="1400" b="1" dirty="0"/>
            <a:t> получения социальных </a:t>
          </a:r>
          <a:r>
            <a:rPr lang="ru-RU" sz="1400" b="1" u="sng" dirty="0"/>
            <a:t>привилегий</a:t>
          </a:r>
        </a:p>
      </dgm:t>
    </dgm:pt>
    <dgm:pt modelId="{19F8F4A1-225E-4298-99DD-DBC657DB3DC2}" type="parTrans" cxnId="{FB43B712-8C2B-40DA-8AD3-B7851867561A}">
      <dgm:prSet/>
      <dgm:spPr/>
      <dgm:t>
        <a:bodyPr/>
        <a:lstStyle/>
        <a:p>
          <a:endParaRPr lang="ru-RU"/>
        </a:p>
      </dgm:t>
    </dgm:pt>
    <dgm:pt modelId="{6ADA8B8D-DF17-4FAB-8E5D-687D123D15B6}" type="sibTrans" cxnId="{FB43B712-8C2B-40DA-8AD3-B7851867561A}">
      <dgm:prSet/>
      <dgm:spPr/>
      <dgm:t>
        <a:bodyPr/>
        <a:lstStyle/>
        <a:p>
          <a:endParaRPr lang="ru-RU"/>
        </a:p>
      </dgm:t>
    </dgm:pt>
    <dgm:pt modelId="{8BB2FE5A-BAE0-4BF9-B162-622116FCD1E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/>
            <a:t>Практическая </a:t>
          </a:r>
          <a:r>
            <a:rPr lang="ru-RU" sz="1600" b="1" u="sng" dirty="0"/>
            <a:t>невозможность</a:t>
          </a:r>
          <a:r>
            <a:rPr lang="ru-RU" sz="1600" b="1" dirty="0"/>
            <a:t> </a:t>
          </a:r>
          <a:r>
            <a:rPr lang="ru-RU" sz="1400" b="1" u="sng" dirty="0"/>
            <a:t>всеобъемлющего</a:t>
          </a:r>
          <a:r>
            <a:rPr lang="ru-RU" sz="1400" b="1" dirty="0"/>
            <a:t> </a:t>
          </a:r>
          <a:r>
            <a:rPr lang="ru-RU" sz="2000" b="1" dirty="0"/>
            <a:t>контроля </a:t>
          </a:r>
          <a:r>
            <a:rPr lang="ru-RU" sz="1400" b="1" dirty="0"/>
            <a:t>за политическими руководителями</a:t>
          </a:r>
        </a:p>
      </dgm:t>
    </dgm:pt>
    <dgm:pt modelId="{A3E237AA-8C50-4C80-ADA6-3BEBE123CF94}" type="parTrans" cxnId="{A950626D-A551-4A6A-9F85-8469D4B5AC27}">
      <dgm:prSet/>
      <dgm:spPr/>
      <dgm:t>
        <a:bodyPr/>
        <a:lstStyle/>
        <a:p>
          <a:endParaRPr lang="ru-RU"/>
        </a:p>
      </dgm:t>
    </dgm:pt>
    <dgm:pt modelId="{A9BB6B6E-0CD7-4459-A03B-B1A33017797E}" type="sibTrans" cxnId="{A950626D-A551-4A6A-9F85-8469D4B5AC27}">
      <dgm:prSet/>
      <dgm:spPr/>
      <dgm:t>
        <a:bodyPr/>
        <a:lstStyle/>
        <a:p>
          <a:endParaRPr lang="ru-RU"/>
        </a:p>
      </dgm:t>
    </dgm:pt>
    <dgm:pt modelId="{A107B66B-8B99-4C50-B7D9-9DDC7370AAA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/>
            <a:t>Политическая </a:t>
          </a:r>
          <a:r>
            <a:rPr lang="ru-RU" sz="1800" b="1" dirty="0"/>
            <a:t>пассивность</a:t>
          </a:r>
          <a:r>
            <a:rPr lang="ru-RU" sz="1400" b="1" dirty="0"/>
            <a:t> широких масс </a:t>
          </a:r>
          <a:r>
            <a:rPr lang="ru-RU" sz="1800" b="1" dirty="0"/>
            <a:t>населения</a:t>
          </a:r>
          <a:endParaRPr lang="ru-RU" sz="1400" b="1" dirty="0"/>
        </a:p>
      </dgm:t>
    </dgm:pt>
    <dgm:pt modelId="{C8B1CE25-B0E6-4A4B-B3E1-B20652B46A41}" type="parTrans" cxnId="{D6D0B619-25AC-4754-BEBB-938A72FA84D6}">
      <dgm:prSet/>
      <dgm:spPr/>
      <dgm:t>
        <a:bodyPr/>
        <a:lstStyle/>
        <a:p>
          <a:endParaRPr lang="ru-RU"/>
        </a:p>
      </dgm:t>
    </dgm:pt>
    <dgm:pt modelId="{297084BF-ABC0-4F54-8134-06A256A64123}" type="sibTrans" cxnId="{D6D0B619-25AC-4754-BEBB-938A72FA84D6}">
      <dgm:prSet/>
      <dgm:spPr/>
      <dgm:t>
        <a:bodyPr/>
        <a:lstStyle/>
        <a:p>
          <a:endParaRPr lang="ru-RU"/>
        </a:p>
      </dgm:t>
    </dgm:pt>
    <dgm:pt modelId="{241B9C1F-647E-46F7-90F3-D11F531F0E2C}" type="pres">
      <dgm:prSet presAssocID="{B506B196-03DB-4DBA-82E1-EF95336143D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5F4C47-1CDC-4EEB-A2B3-EC5148585213}" type="pres">
      <dgm:prSet presAssocID="{B41A5F2C-B75C-4ED8-8B6E-F0F480E58EBF}" presName="roof" presStyleLbl="dkBgShp" presStyleIdx="0" presStyleCnt="2" custScaleY="66152" custLinFactNeighborY="4115"/>
      <dgm:spPr/>
      <dgm:t>
        <a:bodyPr/>
        <a:lstStyle/>
        <a:p>
          <a:endParaRPr lang="ru-RU"/>
        </a:p>
      </dgm:t>
    </dgm:pt>
    <dgm:pt modelId="{ECBF45E3-3024-43F2-AB63-CBB43E9645A8}" type="pres">
      <dgm:prSet presAssocID="{B41A5F2C-B75C-4ED8-8B6E-F0F480E58EBF}" presName="pillars" presStyleCnt="0"/>
      <dgm:spPr/>
    </dgm:pt>
    <dgm:pt modelId="{CD7DAB49-E64B-4D77-9E91-2C260F433DBE}" type="pres">
      <dgm:prSet presAssocID="{B41A5F2C-B75C-4ED8-8B6E-F0F480E58EBF}" presName="pillar1" presStyleLbl="node1" presStyleIdx="0" presStyleCnt="6" custScaleX="116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08F5C-11A1-4A61-8260-A632A8FEE82D}" type="pres">
      <dgm:prSet presAssocID="{4AD444C0-7818-4EFF-BACE-E5B380CD3CC6}" presName="pillarX" presStyleLbl="node1" presStyleIdx="1" presStyleCnt="6" custScaleX="135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9ED65-A61D-4704-8984-FCD946A38976}" type="pres">
      <dgm:prSet presAssocID="{44C3741E-A082-4712-BFF3-64C114525C54}" presName="pillarX" presStyleLbl="node1" presStyleIdx="2" presStyleCnt="6" custScaleX="111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AC0F3-4161-4D0B-BE7E-F1B870624A11}" type="pres">
      <dgm:prSet presAssocID="{EA4B0416-9647-4876-8AFE-95069603F7A6}" presName="pillarX" presStyleLbl="node1" presStyleIdx="3" presStyleCnt="6" custScaleX="117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B26DA-0D1A-4C9B-BA11-401E1C5A0992}" type="pres">
      <dgm:prSet presAssocID="{8BB2FE5A-BAE0-4BF9-B162-622116FCD1EB}" presName="pillarX" presStyleLbl="node1" presStyleIdx="4" presStyleCnt="6" custScaleX="123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EF974-E726-48BF-8DE2-6EEBCDF848D9}" type="pres">
      <dgm:prSet presAssocID="{A107B66B-8B99-4C50-B7D9-9DDC7370AAAE}" presName="pillarX" presStyleLbl="node1" presStyleIdx="5" presStyleCnt="6" custScaleX="107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6EA7D-EA0E-402F-A4A7-7FEF0CE3E525}" type="pres">
      <dgm:prSet presAssocID="{B41A5F2C-B75C-4ED8-8B6E-F0F480E58EBF}" presName="base" presStyleLbl="dkBgShp" presStyleIdx="1" presStyleCnt="2"/>
      <dgm:spPr/>
    </dgm:pt>
  </dgm:ptLst>
  <dgm:cxnLst>
    <dgm:cxn modelId="{E0B95D22-0206-449A-A90D-BEF470E75CA9}" type="presOf" srcId="{4AD444C0-7818-4EFF-BACE-E5B380CD3CC6}" destId="{2F408F5C-11A1-4A61-8260-A632A8FEE82D}" srcOrd="0" destOrd="0" presId="urn:microsoft.com/office/officeart/2005/8/layout/hList3"/>
    <dgm:cxn modelId="{BA2724C8-4EFC-474F-9638-CCD1CD63B87E}" type="presOf" srcId="{B506B196-03DB-4DBA-82E1-EF95336143D8}" destId="{241B9C1F-647E-46F7-90F3-D11F531F0E2C}" srcOrd="0" destOrd="0" presId="urn:microsoft.com/office/officeart/2005/8/layout/hList3"/>
    <dgm:cxn modelId="{44963181-C090-4515-81C9-8DC1D8020FB9}" srcId="{B41A5F2C-B75C-4ED8-8B6E-F0F480E58EBF}" destId="{44C3741E-A082-4712-BFF3-64C114525C54}" srcOrd="2" destOrd="0" parTransId="{6790DA3F-2221-4D3F-B33D-3457BA0BF9C6}" sibTransId="{2C4B537E-E889-42BE-8DCD-FDD109AA6A26}"/>
    <dgm:cxn modelId="{8447D0F5-5C82-49E7-BBCB-80EB7C988F16}" srcId="{B506B196-03DB-4DBA-82E1-EF95336143D8}" destId="{B41A5F2C-B75C-4ED8-8B6E-F0F480E58EBF}" srcOrd="0" destOrd="0" parTransId="{BE311A7A-9712-4F7B-AB5F-85F6A204AB83}" sibTransId="{44A5DA83-1A0A-4D7C-A8EF-446E3AE3593F}"/>
    <dgm:cxn modelId="{0DC95579-30EA-4D2A-90D7-0C113747129B}" type="presOf" srcId="{A107B66B-8B99-4C50-B7D9-9DDC7370AAAE}" destId="{3CBEF974-E726-48BF-8DE2-6EEBCDF848D9}" srcOrd="0" destOrd="0" presId="urn:microsoft.com/office/officeart/2005/8/layout/hList3"/>
    <dgm:cxn modelId="{78F5ACFB-4391-4F6C-BAC7-0407BBD35417}" type="presOf" srcId="{EA4B0416-9647-4876-8AFE-95069603F7A6}" destId="{90AAC0F3-4161-4D0B-BE7E-F1B870624A11}" srcOrd="0" destOrd="0" presId="urn:microsoft.com/office/officeart/2005/8/layout/hList3"/>
    <dgm:cxn modelId="{F0C6F2FE-76CF-48F8-B328-D1D683E9E814}" srcId="{B41A5F2C-B75C-4ED8-8B6E-F0F480E58EBF}" destId="{4AD444C0-7818-4EFF-BACE-E5B380CD3CC6}" srcOrd="1" destOrd="0" parTransId="{B85C79A3-2AAB-4863-800C-DFF016D4E1E5}" sibTransId="{A65E6CE8-2C3E-4307-93F1-0B004B8F5134}"/>
    <dgm:cxn modelId="{FB43B712-8C2B-40DA-8AD3-B7851867561A}" srcId="{B41A5F2C-B75C-4ED8-8B6E-F0F480E58EBF}" destId="{EA4B0416-9647-4876-8AFE-95069603F7A6}" srcOrd="3" destOrd="0" parTransId="{19F8F4A1-225E-4298-99DD-DBC657DB3DC2}" sibTransId="{6ADA8B8D-DF17-4FAB-8E5D-687D123D15B6}"/>
    <dgm:cxn modelId="{D8CE3688-3ADE-4237-9393-0A9A8079744B}" type="presOf" srcId="{44C3741E-A082-4712-BFF3-64C114525C54}" destId="{8C59ED65-A61D-4704-8984-FCD946A38976}" srcOrd="0" destOrd="0" presId="urn:microsoft.com/office/officeart/2005/8/layout/hList3"/>
    <dgm:cxn modelId="{D6D0B619-25AC-4754-BEBB-938A72FA84D6}" srcId="{B41A5F2C-B75C-4ED8-8B6E-F0F480E58EBF}" destId="{A107B66B-8B99-4C50-B7D9-9DDC7370AAAE}" srcOrd="5" destOrd="0" parTransId="{C8B1CE25-B0E6-4A4B-B3E1-B20652B46A41}" sibTransId="{297084BF-ABC0-4F54-8134-06A256A64123}"/>
    <dgm:cxn modelId="{F999852C-36ED-443B-980B-B8C90D44FD24}" srcId="{B41A5F2C-B75C-4ED8-8B6E-F0F480E58EBF}" destId="{32F43603-B83E-4401-9667-E8AC84402997}" srcOrd="0" destOrd="0" parTransId="{692C5B00-BB7F-4034-8B81-2E643297213C}" sibTransId="{6321ACFA-E430-45F1-AB13-925281B6365E}"/>
    <dgm:cxn modelId="{E5C78A8D-4CFD-4235-96A9-8BE1E1C6D41A}" type="presOf" srcId="{8BB2FE5A-BAE0-4BF9-B162-622116FCD1EB}" destId="{AE5B26DA-0D1A-4C9B-BA11-401E1C5A0992}" srcOrd="0" destOrd="0" presId="urn:microsoft.com/office/officeart/2005/8/layout/hList3"/>
    <dgm:cxn modelId="{0BE8800B-E2D6-47F5-A0D2-6F567E8FA3EF}" type="presOf" srcId="{B41A5F2C-B75C-4ED8-8B6E-F0F480E58EBF}" destId="{5C5F4C47-1CDC-4EEB-A2B3-EC5148585213}" srcOrd="0" destOrd="0" presId="urn:microsoft.com/office/officeart/2005/8/layout/hList3"/>
    <dgm:cxn modelId="{05A8C38B-A75D-4447-A164-D0F23839A79E}" type="presOf" srcId="{32F43603-B83E-4401-9667-E8AC84402997}" destId="{CD7DAB49-E64B-4D77-9E91-2C260F433DBE}" srcOrd="0" destOrd="0" presId="urn:microsoft.com/office/officeart/2005/8/layout/hList3"/>
    <dgm:cxn modelId="{A950626D-A551-4A6A-9F85-8469D4B5AC27}" srcId="{B41A5F2C-B75C-4ED8-8B6E-F0F480E58EBF}" destId="{8BB2FE5A-BAE0-4BF9-B162-622116FCD1EB}" srcOrd="4" destOrd="0" parTransId="{A3E237AA-8C50-4C80-ADA6-3BEBE123CF94}" sibTransId="{A9BB6B6E-0CD7-4459-A03B-B1A33017797E}"/>
    <dgm:cxn modelId="{AE04E0DE-1F5E-42DC-8162-3E1F61258D59}" type="presParOf" srcId="{241B9C1F-647E-46F7-90F3-D11F531F0E2C}" destId="{5C5F4C47-1CDC-4EEB-A2B3-EC5148585213}" srcOrd="0" destOrd="0" presId="urn:microsoft.com/office/officeart/2005/8/layout/hList3"/>
    <dgm:cxn modelId="{41EE4ABE-37FE-4700-BBB6-45E988E9C303}" type="presParOf" srcId="{241B9C1F-647E-46F7-90F3-D11F531F0E2C}" destId="{ECBF45E3-3024-43F2-AB63-CBB43E9645A8}" srcOrd="1" destOrd="0" presId="urn:microsoft.com/office/officeart/2005/8/layout/hList3"/>
    <dgm:cxn modelId="{74320141-AFAE-496D-9B94-0AC63C7A476B}" type="presParOf" srcId="{ECBF45E3-3024-43F2-AB63-CBB43E9645A8}" destId="{CD7DAB49-E64B-4D77-9E91-2C260F433DBE}" srcOrd="0" destOrd="0" presId="urn:microsoft.com/office/officeart/2005/8/layout/hList3"/>
    <dgm:cxn modelId="{8EB99FC2-64A3-4922-A4CF-34BA06AF145D}" type="presParOf" srcId="{ECBF45E3-3024-43F2-AB63-CBB43E9645A8}" destId="{2F408F5C-11A1-4A61-8260-A632A8FEE82D}" srcOrd="1" destOrd="0" presId="urn:microsoft.com/office/officeart/2005/8/layout/hList3"/>
    <dgm:cxn modelId="{638D5B24-A5DD-4576-87CE-51AF5793ADD4}" type="presParOf" srcId="{ECBF45E3-3024-43F2-AB63-CBB43E9645A8}" destId="{8C59ED65-A61D-4704-8984-FCD946A38976}" srcOrd="2" destOrd="0" presId="urn:microsoft.com/office/officeart/2005/8/layout/hList3"/>
    <dgm:cxn modelId="{14384B79-92E6-442F-A979-49E3DFA4B5AF}" type="presParOf" srcId="{ECBF45E3-3024-43F2-AB63-CBB43E9645A8}" destId="{90AAC0F3-4161-4D0B-BE7E-F1B870624A11}" srcOrd="3" destOrd="0" presId="urn:microsoft.com/office/officeart/2005/8/layout/hList3"/>
    <dgm:cxn modelId="{BD80F853-EF27-4487-929B-B9F4D9A39FBA}" type="presParOf" srcId="{ECBF45E3-3024-43F2-AB63-CBB43E9645A8}" destId="{AE5B26DA-0D1A-4C9B-BA11-401E1C5A0992}" srcOrd="4" destOrd="0" presId="urn:microsoft.com/office/officeart/2005/8/layout/hList3"/>
    <dgm:cxn modelId="{9A41467E-1E04-4B62-A32A-CFF9A164E138}" type="presParOf" srcId="{ECBF45E3-3024-43F2-AB63-CBB43E9645A8}" destId="{3CBEF974-E726-48BF-8DE2-6EEBCDF848D9}" srcOrd="5" destOrd="0" presId="urn:microsoft.com/office/officeart/2005/8/layout/hList3"/>
    <dgm:cxn modelId="{19D2B990-A078-4628-8293-3EA2A61F4A8D}" type="presParOf" srcId="{241B9C1F-647E-46F7-90F3-D11F531F0E2C}" destId="{EA56EA7D-EA0E-402F-A4A7-7FEF0CE3E52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001C0D-F964-41F3-B493-390677E16D4B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9F1D744-91EC-4D5D-AA36-5E7868090BC3}">
      <dgm:prSet phldrT="[Текст]"/>
      <dgm:spPr/>
      <dgm:t>
        <a:bodyPr/>
        <a:lstStyle/>
        <a:p>
          <a:r>
            <a: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отношению к власти: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F2D709-92CF-463B-A5B3-D039700423D1}" type="parTrans" cxnId="{87FCD40F-D21B-4CB4-A06B-943AA0351B4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51D9C6E-9789-4F37-8FA6-BBAA52A657AD}" type="sibTrans" cxnId="{87FCD40F-D21B-4CB4-A06B-943AA0351B4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F47565A-5676-4123-A239-4D077B92EC9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Правящая</a:t>
          </a:r>
        </a:p>
      </dgm:t>
    </dgm:pt>
    <dgm:pt modelId="{BFB0109E-E0CD-451B-BF7F-97C068B80974}" type="parTrans" cxnId="{F7DC472C-33CD-4E88-9E5A-075D9CB5787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D7623FB-455F-44BC-8B4F-B1DD13BD5E61}" type="sibTrans" cxnId="{F7DC472C-33CD-4E88-9E5A-075D9CB5787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0EA39F2-A913-4849-BE2B-399D4AFFB30E}">
      <dgm:prSet phldrT="[Текст]"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Неправящую</a:t>
          </a:r>
          <a:r>
            <a:rPr lang="ru-RU" b="1" dirty="0">
              <a:solidFill>
                <a:schemeClr val="tx1"/>
              </a:solidFill>
            </a:rPr>
            <a:t> (</a:t>
          </a:r>
          <a:r>
            <a:rPr lang="ru-RU" b="1" dirty="0" err="1">
              <a:solidFill>
                <a:schemeClr val="tx1"/>
              </a:solidFill>
            </a:rPr>
            <a:t>контрэлиту</a:t>
          </a:r>
          <a:r>
            <a:rPr lang="ru-RU" b="1" dirty="0">
              <a:solidFill>
                <a:schemeClr val="tx1"/>
              </a:solidFill>
            </a:rPr>
            <a:t>)</a:t>
          </a:r>
        </a:p>
      </dgm:t>
    </dgm:pt>
    <dgm:pt modelId="{F6496449-AAB3-44A0-A888-BC35CA432905}" type="parTrans" cxnId="{77D90A8F-EC23-43E0-A555-5CC45A8CB1C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C7EB732-3CFC-4CA8-AFA2-B9CF3DCAB673}" type="sibTrans" cxnId="{77D90A8F-EC23-43E0-A555-5CC45A8CB1C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A782879-84B8-43E5-AD01-48A76430F1BC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Высшая</a:t>
          </a:r>
        </a:p>
      </dgm:t>
    </dgm:pt>
    <dgm:pt modelId="{4662DF53-30BD-477F-B527-139A0ABE11B3}" type="parTrans" cxnId="{91E94142-ECCD-4DB6-AF3C-8EDF17E47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DFB089E-03B0-459C-9B67-E47D2B001B3E}" type="sibTrans" cxnId="{91E94142-ECCD-4DB6-AF3C-8EDF17E470A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320F5D5-DEEF-4F21-9467-E81F88AF94B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Местная </a:t>
          </a:r>
        </a:p>
      </dgm:t>
    </dgm:pt>
    <dgm:pt modelId="{E5C4FCB9-8FDD-4CF5-99BB-726756CD51FA}" type="parTrans" cxnId="{8553D69B-6B74-4ABF-93DE-82215D4C45F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B4DEA6E-87DC-45FA-9019-63EC88CC09B7}" type="sibTrans" cxnId="{8553D69B-6B74-4ABF-93DE-82215D4C45F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7C43691-0810-4F04-AE87-AD0AC9A8C370}">
      <dgm:prSet phldrT="[Текст]"/>
      <dgm:spPr/>
      <dgm:t>
        <a:bodyPr/>
        <a:lstStyle/>
        <a:p>
          <a:r>
            <a:rPr lang="ru-RU" b="1" i="1" dirty="0">
              <a:solidFill>
                <a:schemeClr val="tx1"/>
              </a:solidFill>
            </a:rPr>
            <a:t>По уровню компетенции:</a:t>
          </a:r>
          <a:endParaRPr lang="ru-RU" b="1" dirty="0">
            <a:solidFill>
              <a:schemeClr val="tx1"/>
            </a:solidFill>
          </a:endParaRPr>
        </a:p>
      </dgm:t>
    </dgm:pt>
    <dgm:pt modelId="{1E632931-E8CC-47F1-A059-99E00B207C31}" type="parTrans" cxnId="{67E2C56D-7636-406C-97BA-D94BA05DA6E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F0AF40C-6DD5-402A-A0B3-219DFAD9E7CC}" type="sibTrans" cxnId="{67E2C56D-7636-406C-97BA-D94BA05DA6E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409CFDD-C374-49EA-A390-76F7C63CDF5D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Средняя</a:t>
          </a:r>
        </a:p>
      </dgm:t>
    </dgm:pt>
    <dgm:pt modelId="{CC2E55C3-D2D3-47FB-8C34-1E7165870F23}" type="parTrans" cxnId="{2FCB3AC8-17FB-4E90-A486-4D1BCAD9468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3F129EB-ABAC-4D49-AEB0-2C8BE0B66A43}" type="sibTrans" cxnId="{2FCB3AC8-17FB-4E90-A486-4D1BCAD9468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79D4AEC-BC55-46A2-AF71-665E4F84CC51}">
      <dgm:prSet/>
      <dgm:spPr/>
      <dgm:t>
        <a:bodyPr/>
        <a:lstStyle/>
        <a:p>
          <a:r>
            <a:rPr lang="ru-RU" b="1" i="1" dirty="0">
              <a:solidFill>
                <a:schemeClr val="tx1"/>
              </a:solidFill>
            </a:rPr>
            <a:t>По результатам деятельности </a:t>
          </a:r>
          <a:r>
            <a:rPr lang="en-US" b="1" i="1" dirty="0">
              <a:solidFill>
                <a:schemeClr val="tx1"/>
              </a:solidFill>
            </a:rPr>
            <a:t>:</a:t>
          </a:r>
          <a:endParaRPr lang="ru-RU" b="1" dirty="0">
            <a:solidFill>
              <a:schemeClr val="tx1"/>
            </a:solidFill>
          </a:endParaRPr>
        </a:p>
      </dgm:t>
    </dgm:pt>
    <dgm:pt modelId="{E4AA0E9D-6819-45AB-BF4A-70B9DC16B3C2}" type="parTrans" cxnId="{B321FBFD-BBC7-4098-B717-41A7097F2A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1BCEC6C-4171-4FAF-9BE1-F92C1CC36D47}" type="sibTrans" cxnId="{B321FBFD-BBC7-4098-B717-41A7097F2A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9D8140D-01BD-43DA-8295-80997D0B2DDE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Элита</a:t>
          </a:r>
        </a:p>
      </dgm:t>
    </dgm:pt>
    <dgm:pt modelId="{4E1D5134-AB98-477B-89D6-EF12F6F415B1}" type="parTrans" cxnId="{338C7772-D94E-4186-B6F8-9719E681683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2048D8E-F62D-47ED-B7E6-5524C330D177}" type="sibTrans" cxnId="{338C7772-D94E-4186-B6F8-9719E681683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16C4B5E-47BD-4AE9-B023-E6868B7CA626}">
      <dgm:prSet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Псевдоэлита</a:t>
          </a:r>
          <a:endParaRPr lang="ru-RU" b="1" dirty="0">
            <a:solidFill>
              <a:schemeClr val="tx1"/>
            </a:solidFill>
          </a:endParaRPr>
        </a:p>
      </dgm:t>
    </dgm:pt>
    <dgm:pt modelId="{3F495F16-709E-471A-97C2-2A8370703747}" type="parTrans" cxnId="{85A8A84E-BD2E-4FC2-A30F-2466109DF93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F6BC4BC-DE2F-4FC8-A50C-582E7E1386F9}" type="sibTrans" cxnId="{85A8A84E-BD2E-4FC2-A30F-2466109DF93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C9FA628-486F-43E4-95ED-0232FA06FA34}">
      <dgm:prSet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Антиэлита</a:t>
          </a:r>
          <a:endParaRPr lang="ru-RU" b="1" dirty="0">
            <a:solidFill>
              <a:schemeClr val="tx1"/>
            </a:solidFill>
          </a:endParaRPr>
        </a:p>
      </dgm:t>
    </dgm:pt>
    <dgm:pt modelId="{9DF05FC1-EA4C-4C36-9B2B-CD4957BC2926}" type="parTrans" cxnId="{7BE3E96F-1651-48B8-AEB5-0B6ACF9EE33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909590B-2DE3-460A-869F-25ADE860D51E}" type="sibTrans" cxnId="{7BE3E96F-1651-48B8-AEB5-0B6ACF9EE33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0D4EBDA-96F8-4CDA-961A-23FC388F409C}" type="pres">
      <dgm:prSet presAssocID="{66001C0D-F964-41F3-B493-390677E16D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447A7A-3E42-4EED-98D4-E5C1C889AD66}" type="pres">
      <dgm:prSet presAssocID="{C9F1D744-91EC-4D5D-AA36-5E7868090BC3}" presName="root" presStyleCnt="0"/>
      <dgm:spPr/>
    </dgm:pt>
    <dgm:pt modelId="{8F127B24-8D7B-4BFC-A160-4CA82572D6AC}" type="pres">
      <dgm:prSet presAssocID="{C9F1D744-91EC-4D5D-AA36-5E7868090BC3}" presName="rootComposite" presStyleCnt="0"/>
      <dgm:spPr/>
    </dgm:pt>
    <dgm:pt modelId="{4D3AA69B-AEE8-4F9D-81F3-9BF477849338}" type="pres">
      <dgm:prSet presAssocID="{C9F1D744-91EC-4D5D-AA36-5E7868090BC3}" presName="rootText" presStyleLbl="node1" presStyleIdx="0" presStyleCnt="3"/>
      <dgm:spPr/>
      <dgm:t>
        <a:bodyPr/>
        <a:lstStyle/>
        <a:p>
          <a:endParaRPr lang="ru-RU"/>
        </a:p>
      </dgm:t>
    </dgm:pt>
    <dgm:pt modelId="{987D17C7-1236-4E48-AC09-B356A28D1B2B}" type="pres">
      <dgm:prSet presAssocID="{C9F1D744-91EC-4D5D-AA36-5E7868090BC3}" presName="rootConnector" presStyleLbl="node1" presStyleIdx="0" presStyleCnt="3"/>
      <dgm:spPr/>
      <dgm:t>
        <a:bodyPr/>
        <a:lstStyle/>
        <a:p>
          <a:endParaRPr lang="ru-RU"/>
        </a:p>
      </dgm:t>
    </dgm:pt>
    <dgm:pt modelId="{CA5B5F93-3387-4505-893C-F09E9CA5B5B9}" type="pres">
      <dgm:prSet presAssocID="{C9F1D744-91EC-4D5D-AA36-5E7868090BC3}" presName="childShape" presStyleCnt="0"/>
      <dgm:spPr/>
    </dgm:pt>
    <dgm:pt modelId="{C3C106B2-1DBE-4472-AF71-39FD2809FC2A}" type="pres">
      <dgm:prSet presAssocID="{BFB0109E-E0CD-451B-BF7F-97C068B80974}" presName="Name13" presStyleLbl="parChTrans1D2" presStyleIdx="0" presStyleCnt="8" custSzX="256004"/>
      <dgm:spPr/>
      <dgm:t>
        <a:bodyPr/>
        <a:lstStyle/>
        <a:p>
          <a:endParaRPr lang="ru-RU"/>
        </a:p>
      </dgm:t>
    </dgm:pt>
    <dgm:pt modelId="{8F511452-91DB-486A-9B22-B83EF2BE3044}" type="pres">
      <dgm:prSet presAssocID="{9F47565A-5676-4123-A239-4D077B92EC9D}" presName="childText" presStyleLbl="bgAcc1" presStyleIdx="0" presStyleCnt="8" custScaleX="146288" custLinFactNeighborX="-1136" custLinFactNeighborY="-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4816E-DE28-4D4C-AF55-305D711433E2}" type="pres">
      <dgm:prSet presAssocID="{F6496449-AAB3-44A0-A888-BC35CA432905}" presName="Name13" presStyleLbl="parChTrans1D2" presStyleIdx="1" presStyleCnt="8" custSzX="281596"/>
      <dgm:spPr/>
      <dgm:t>
        <a:bodyPr/>
        <a:lstStyle/>
        <a:p>
          <a:endParaRPr lang="ru-RU"/>
        </a:p>
      </dgm:t>
    </dgm:pt>
    <dgm:pt modelId="{841FBAE6-40E8-4C88-9CE1-892DAE825D69}" type="pres">
      <dgm:prSet presAssocID="{60EA39F2-A913-4849-BE2B-399D4AFFB30E}" presName="childText" presStyleLbl="bgAcc1" presStyleIdx="1" presStyleCnt="8" custScaleX="146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08F56-98EE-4BBF-823E-0A858437EE12}" type="pres">
      <dgm:prSet presAssocID="{979D4AEC-BC55-46A2-AF71-665E4F84CC51}" presName="root" presStyleCnt="0"/>
      <dgm:spPr/>
    </dgm:pt>
    <dgm:pt modelId="{0B25A53E-28A5-4D8A-B9CF-3D4E7B3590BE}" type="pres">
      <dgm:prSet presAssocID="{979D4AEC-BC55-46A2-AF71-665E4F84CC51}" presName="rootComposite" presStyleCnt="0"/>
      <dgm:spPr/>
    </dgm:pt>
    <dgm:pt modelId="{2A332623-5BFA-4212-9A7B-DB807C608F9D}" type="pres">
      <dgm:prSet presAssocID="{979D4AEC-BC55-46A2-AF71-665E4F84CC51}" presName="rootText" presStyleLbl="node1" presStyleIdx="1" presStyleCnt="3" custLinFactNeighborX="1198" custLinFactNeighborY="-275"/>
      <dgm:spPr/>
      <dgm:t>
        <a:bodyPr/>
        <a:lstStyle/>
        <a:p>
          <a:endParaRPr lang="ru-RU"/>
        </a:p>
      </dgm:t>
    </dgm:pt>
    <dgm:pt modelId="{5BACC44B-16E2-4C5E-8F79-8C557D03EAAA}" type="pres">
      <dgm:prSet presAssocID="{979D4AEC-BC55-46A2-AF71-665E4F84CC51}" presName="rootConnector" presStyleLbl="node1" presStyleIdx="1" presStyleCnt="3"/>
      <dgm:spPr/>
      <dgm:t>
        <a:bodyPr/>
        <a:lstStyle/>
        <a:p>
          <a:endParaRPr lang="ru-RU"/>
        </a:p>
      </dgm:t>
    </dgm:pt>
    <dgm:pt modelId="{D2379753-C271-4F5B-8D62-A09620C9E21A}" type="pres">
      <dgm:prSet presAssocID="{979D4AEC-BC55-46A2-AF71-665E4F84CC51}" presName="childShape" presStyleCnt="0"/>
      <dgm:spPr/>
    </dgm:pt>
    <dgm:pt modelId="{37596E15-D480-4E93-A26D-221E37E947D2}" type="pres">
      <dgm:prSet presAssocID="{4E1D5134-AB98-477B-89D6-EF12F6F415B1}" presName="Name13" presStyleLbl="parChTrans1D2" presStyleIdx="2" presStyleCnt="8" custSzX="247861"/>
      <dgm:spPr/>
      <dgm:t>
        <a:bodyPr/>
        <a:lstStyle/>
        <a:p>
          <a:endParaRPr lang="ru-RU"/>
        </a:p>
      </dgm:t>
    </dgm:pt>
    <dgm:pt modelId="{99141EAE-1555-456F-A5AC-2CB3C17DD6AC}" type="pres">
      <dgm:prSet presAssocID="{E9D8140D-01BD-43DA-8295-80997D0B2DDE}" presName="childText" presStyleLbl="bgAcc1" presStyleIdx="2" presStyleCnt="8" custScaleX="146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33264-7EC5-4ED4-8CDB-6B7615E1CA7B}" type="pres">
      <dgm:prSet presAssocID="{3F495F16-709E-471A-97C2-2A8370703747}" presName="Name13" presStyleLbl="parChTrans1D2" presStyleIdx="3" presStyleCnt="8" custSzX="247861"/>
      <dgm:spPr/>
      <dgm:t>
        <a:bodyPr/>
        <a:lstStyle/>
        <a:p>
          <a:endParaRPr lang="ru-RU"/>
        </a:p>
      </dgm:t>
    </dgm:pt>
    <dgm:pt modelId="{1AE1EFA1-04A1-4D91-902B-9C6E19E61311}" type="pres">
      <dgm:prSet presAssocID="{216C4B5E-47BD-4AE9-B023-E6868B7CA626}" presName="childText" presStyleLbl="bgAcc1" presStyleIdx="3" presStyleCnt="8" custScaleX="146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FB610-5F99-4E95-AB39-4917F801CEA2}" type="pres">
      <dgm:prSet presAssocID="{9DF05FC1-EA4C-4C36-9B2B-CD4957BC2926}" presName="Name13" presStyleLbl="parChTrans1D2" presStyleIdx="4" presStyleCnt="8" custSzX="247861"/>
      <dgm:spPr/>
      <dgm:t>
        <a:bodyPr/>
        <a:lstStyle/>
        <a:p>
          <a:endParaRPr lang="ru-RU"/>
        </a:p>
      </dgm:t>
    </dgm:pt>
    <dgm:pt modelId="{2F647678-1EA4-4BB9-AB9F-35E842DB87D1}" type="pres">
      <dgm:prSet presAssocID="{BC9FA628-486F-43E4-95ED-0232FA06FA34}" presName="childText" presStyleLbl="bgAcc1" presStyleIdx="4" presStyleCnt="8" custScaleX="146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23DC9-45CF-4904-BC6D-2429CACAAF6A}" type="pres">
      <dgm:prSet presAssocID="{97C43691-0810-4F04-AE87-AD0AC9A8C370}" presName="root" presStyleCnt="0"/>
      <dgm:spPr/>
    </dgm:pt>
    <dgm:pt modelId="{5471AC34-576F-4CB6-9019-637292C32E4C}" type="pres">
      <dgm:prSet presAssocID="{97C43691-0810-4F04-AE87-AD0AC9A8C370}" presName="rootComposite" presStyleCnt="0"/>
      <dgm:spPr/>
    </dgm:pt>
    <dgm:pt modelId="{FF75E83B-3F64-41A3-B376-D06F666A446C}" type="pres">
      <dgm:prSet presAssocID="{97C43691-0810-4F04-AE87-AD0AC9A8C370}" presName="rootText" presStyleLbl="node1" presStyleIdx="2" presStyleCnt="3"/>
      <dgm:spPr/>
      <dgm:t>
        <a:bodyPr/>
        <a:lstStyle/>
        <a:p>
          <a:endParaRPr lang="ru-RU"/>
        </a:p>
      </dgm:t>
    </dgm:pt>
    <dgm:pt modelId="{8138F0EF-7CDD-4723-AC22-29D87036FB65}" type="pres">
      <dgm:prSet presAssocID="{97C43691-0810-4F04-AE87-AD0AC9A8C370}" presName="rootConnector" presStyleLbl="node1" presStyleIdx="2" presStyleCnt="3"/>
      <dgm:spPr/>
      <dgm:t>
        <a:bodyPr/>
        <a:lstStyle/>
        <a:p>
          <a:endParaRPr lang="ru-RU"/>
        </a:p>
      </dgm:t>
    </dgm:pt>
    <dgm:pt modelId="{BAFCAE76-638E-4732-8CA9-4E25F2535FD8}" type="pres">
      <dgm:prSet presAssocID="{97C43691-0810-4F04-AE87-AD0AC9A8C370}" presName="childShape" presStyleCnt="0"/>
      <dgm:spPr/>
    </dgm:pt>
    <dgm:pt modelId="{886E2829-0A6B-49FE-8F54-5C14D0B3C516}" type="pres">
      <dgm:prSet presAssocID="{4662DF53-30BD-477F-B527-139A0ABE11B3}" presName="Name13" presStyleLbl="parChTrans1D2" presStyleIdx="5" presStyleCnt="8" custSzX="281596"/>
      <dgm:spPr/>
      <dgm:t>
        <a:bodyPr/>
        <a:lstStyle/>
        <a:p>
          <a:endParaRPr lang="ru-RU"/>
        </a:p>
      </dgm:t>
    </dgm:pt>
    <dgm:pt modelId="{3A06DDE4-2EBF-4E0A-BB50-169467B9077C}" type="pres">
      <dgm:prSet presAssocID="{4A782879-84B8-43E5-AD01-48A76430F1BC}" presName="childText" presStyleLbl="bgAcc1" presStyleIdx="5" presStyleCnt="8" custScaleX="146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D0A4C-EB85-4989-8657-85702C7BAB36}" type="pres">
      <dgm:prSet presAssocID="{CC2E55C3-D2D3-47FB-8C34-1E7165870F23}" presName="Name13" presStyleLbl="parChTrans1D2" presStyleIdx="6" presStyleCnt="8" custSzX="281596"/>
      <dgm:spPr/>
      <dgm:t>
        <a:bodyPr/>
        <a:lstStyle/>
        <a:p>
          <a:endParaRPr lang="ru-RU"/>
        </a:p>
      </dgm:t>
    </dgm:pt>
    <dgm:pt modelId="{7F668FB1-91AF-43DA-AFDC-B7D51B8BB77F}" type="pres">
      <dgm:prSet presAssocID="{1409CFDD-C374-49EA-A390-76F7C63CDF5D}" presName="childText" presStyleLbl="bgAcc1" presStyleIdx="6" presStyleCnt="8" custScaleX="146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A1785-5CF3-40ED-8AEF-9DB6DE6C966A}" type="pres">
      <dgm:prSet presAssocID="{E5C4FCB9-8FDD-4CF5-99BB-726756CD51FA}" presName="Name13" presStyleLbl="parChTrans1D2" presStyleIdx="7" presStyleCnt="8" custSzX="350396"/>
      <dgm:spPr/>
      <dgm:t>
        <a:bodyPr/>
        <a:lstStyle/>
        <a:p>
          <a:endParaRPr lang="ru-RU"/>
        </a:p>
      </dgm:t>
    </dgm:pt>
    <dgm:pt modelId="{AA8CA314-1212-4666-9068-ADE5CA6C6133}" type="pres">
      <dgm:prSet presAssocID="{4320F5D5-DEEF-4F21-9467-E81F88AF94B7}" presName="childText" presStyleLbl="bgAcc1" presStyleIdx="7" presStyleCnt="8" custScaleX="146288" custLinFactNeighborX="3054" custLinFactNeighborY="-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66B04A-0E88-4A5E-91E7-A67B0D2DF2D1}" type="presOf" srcId="{979D4AEC-BC55-46A2-AF71-665E4F84CC51}" destId="{5BACC44B-16E2-4C5E-8F79-8C557D03EAAA}" srcOrd="1" destOrd="0" presId="urn:microsoft.com/office/officeart/2005/8/layout/hierarchy3"/>
    <dgm:cxn modelId="{E45AB068-E176-4A3F-964C-695668C55071}" type="presOf" srcId="{9DF05FC1-EA4C-4C36-9B2B-CD4957BC2926}" destId="{AC0FB610-5F99-4E95-AB39-4917F801CEA2}" srcOrd="0" destOrd="0" presId="urn:microsoft.com/office/officeart/2005/8/layout/hierarchy3"/>
    <dgm:cxn modelId="{B0DC1AEA-BFA8-4C93-9E3D-EFA445C4ED70}" type="presOf" srcId="{4320F5D5-DEEF-4F21-9467-E81F88AF94B7}" destId="{AA8CA314-1212-4666-9068-ADE5CA6C6133}" srcOrd="0" destOrd="0" presId="urn:microsoft.com/office/officeart/2005/8/layout/hierarchy3"/>
    <dgm:cxn modelId="{BB0BB8AE-F7FD-46D8-9880-014FDF342063}" type="presOf" srcId="{97C43691-0810-4F04-AE87-AD0AC9A8C370}" destId="{FF75E83B-3F64-41A3-B376-D06F666A446C}" srcOrd="0" destOrd="0" presId="urn:microsoft.com/office/officeart/2005/8/layout/hierarchy3"/>
    <dgm:cxn modelId="{0B3DC55A-0DBA-45CC-B90A-47433351E7EF}" type="presOf" srcId="{C9F1D744-91EC-4D5D-AA36-5E7868090BC3}" destId="{4D3AA69B-AEE8-4F9D-81F3-9BF477849338}" srcOrd="0" destOrd="0" presId="urn:microsoft.com/office/officeart/2005/8/layout/hierarchy3"/>
    <dgm:cxn modelId="{B321FBFD-BBC7-4098-B717-41A7097F2A51}" srcId="{66001C0D-F964-41F3-B493-390677E16D4B}" destId="{979D4AEC-BC55-46A2-AF71-665E4F84CC51}" srcOrd="1" destOrd="0" parTransId="{E4AA0E9D-6819-45AB-BF4A-70B9DC16B3C2}" sibTransId="{E1BCEC6C-4171-4FAF-9BE1-F92C1CC36D47}"/>
    <dgm:cxn modelId="{65388772-341F-4E2B-81D1-2EB2A440141A}" type="presOf" srcId="{216C4B5E-47BD-4AE9-B023-E6868B7CA626}" destId="{1AE1EFA1-04A1-4D91-902B-9C6E19E61311}" srcOrd="0" destOrd="0" presId="urn:microsoft.com/office/officeart/2005/8/layout/hierarchy3"/>
    <dgm:cxn modelId="{338C7772-D94E-4186-B6F8-9719E681683C}" srcId="{979D4AEC-BC55-46A2-AF71-665E4F84CC51}" destId="{E9D8140D-01BD-43DA-8295-80997D0B2DDE}" srcOrd="0" destOrd="0" parTransId="{4E1D5134-AB98-477B-89D6-EF12F6F415B1}" sibTransId="{42048D8E-F62D-47ED-B7E6-5524C330D177}"/>
    <dgm:cxn modelId="{7A97C46C-58E8-4C34-A021-93CF73403EFB}" type="presOf" srcId="{4662DF53-30BD-477F-B527-139A0ABE11B3}" destId="{886E2829-0A6B-49FE-8F54-5C14D0B3C516}" srcOrd="0" destOrd="0" presId="urn:microsoft.com/office/officeart/2005/8/layout/hierarchy3"/>
    <dgm:cxn modelId="{69310F63-B268-4F72-8A69-A962B9CAEEDF}" type="presOf" srcId="{4A782879-84B8-43E5-AD01-48A76430F1BC}" destId="{3A06DDE4-2EBF-4E0A-BB50-169467B9077C}" srcOrd="0" destOrd="0" presId="urn:microsoft.com/office/officeart/2005/8/layout/hierarchy3"/>
    <dgm:cxn modelId="{930544CA-91B1-4CEF-9227-F6C52FDE89CB}" type="presOf" srcId="{1409CFDD-C374-49EA-A390-76F7C63CDF5D}" destId="{7F668FB1-91AF-43DA-AFDC-B7D51B8BB77F}" srcOrd="0" destOrd="0" presId="urn:microsoft.com/office/officeart/2005/8/layout/hierarchy3"/>
    <dgm:cxn modelId="{A6849544-D2A5-4955-AF4E-D4757FDA1846}" type="presOf" srcId="{F6496449-AAB3-44A0-A888-BC35CA432905}" destId="{8D74816E-DE28-4D4C-AF55-305D711433E2}" srcOrd="0" destOrd="0" presId="urn:microsoft.com/office/officeart/2005/8/layout/hierarchy3"/>
    <dgm:cxn modelId="{E2145BCC-3BD4-426A-BDE2-E20A20EFEA7D}" type="presOf" srcId="{BFB0109E-E0CD-451B-BF7F-97C068B80974}" destId="{C3C106B2-1DBE-4472-AF71-39FD2809FC2A}" srcOrd="0" destOrd="0" presId="urn:microsoft.com/office/officeart/2005/8/layout/hierarchy3"/>
    <dgm:cxn modelId="{77D90A8F-EC23-43E0-A555-5CC45A8CB1C5}" srcId="{C9F1D744-91EC-4D5D-AA36-5E7868090BC3}" destId="{60EA39F2-A913-4849-BE2B-399D4AFFB30E}" srcOrd="1" destOrd="0" parTransId="{F6496449-AAB3-44A0-A888-BC35CA432905}" sibTransId="{2C7EB732-3CFC-4CA8-AFA2-B9CF3DCAB673}"/>
    <dgm:cxn modelId="{540A1F76-7196-40AA-B7D1-2C58F0B50F87}" type="presOf" srcId="{9F47565A-5676-4123-A239-4D077B92EC9D}" destId="{8F511452-91DB-486A-9B22-B83EF2BE3044}" srcOrd="0" destOrd="0" presId="urn:microsoft.com/office/officeart/2005/8/layout/hierarchy3"/>
    <dgm:cxn modelId="{5ECCFC69-C940-435B-9266-277EBBEE3ECE}" type="presOf" srcId="{979D4AEC-BC55-46A2-AF71-665E4F84CC51}" destId="{2A332623-5BFA-4212-9A7B-DB807C608F9D}" srcOrd="0" destOrd="0" presId="urn:microsoft.com/office/officeart/2005/8/layout/hierarchy3"/>
    <dgm:cxn modelId="{67E2C56D-7636-406C-97BA-D94BA05DA6E2}" srcId="{66001C0D-F964-41F3-B493-390677E16D4B}" destId="{97C43691-0810-4F04-AE87-AD0AC9A8C370}" srcOrd="2" destOrd="0" parTransId="{1E632931-E8CC-47F1-A059-99E00B207C31}" sibTransId="{EF0AF40C-6DD5-402A-A0B3-219DFAD9E7CC}"/>
    <dgm:cxn modelId="{87FCD40F-D21B-4CB4-A06B-943AA0351B42}" srcId="{66001C0D-F964-41F3-B493-390677E16D4B}" destId="{C9F1D744-91EC-4D5D-AA36-5E7868090BC3}" srcOrd="0" destOrd="0" parTransId="{85F2D709-92CF-463B-A5B3-D039700423D1}" sibTransId="{151D9C6E-9789-4F37-8FA6-BBAA52A657AD}"/>
    <dgm:cxn modelId="{DEF12B46-5171-4E1E-9820-7064AED7DC87}" type="presOf" srcId="{C9F1D744-91EC-4D5D-AA36-5E7868090BC3}" destId="{987D17C7-1236-4E48-AC09-B356A28D1B2B}" srcOrd="1" destOrd="0" presId="urn:microsoft.com/office/officeart/2005/8/layout/hierarchy3"/>
    <dgm:cxn modelId="{85A8A84E-BD2E-4FC2-A30F-2466109DF93A}" srcId="{979D4AEC-BC55-46A2-AF71-665E4F84CC51}" destId="{216C4B5E-47BD-4AE9-B023-E6868B7CA626}" srcOrd="1" destOrd="0" parTransId="{3F495F16-709E-471A-97C2-2A8370703747}" sibTransId="{FF6BC4BC-DE2F-4FC8-A50C-582E7E1386F9}"/>
    <dgm:cxn modelId="{91E94142-ECCD-4DB6-AF3C-8EDF17E470A5}" srcId="{97C43691-0810-4F04-AE87-AD0AC9A8C370}" destId="{4A782879-84B8-43E5-AD01-48A76430F1BC}" srcOrd="0" destOrd="0" parTransId="{4662DF53-30BD-477F-B527-139A0ABE11B3}" sibTransId="{BDFB089E-03B0-459C-9B67-E47D2B001B3E}"/>
    <dgm:cxn modelId="{2DC66B7A-E348-4555-8F4E-24E7021F9DFA}" type="presOf" srcId="{E9D8140D-01BD-43DA-8295-80997D0B2DDE}" destId="{99141EAE-1555-456F-A5AC-2CB3C17DD6AC}" srcOrd="0" destOrd="0" presId="urn:microsoft.com/office/officeart/2005/8/layout/hierarchy3"/>
    <dgm:cxn modelId="{F7DC472C-33CD-4E88-9E5A-075D9CB5787C}" srcId="{C9F1D744-91EC-4D5D-AA36-5E7868090BC3}" destId="{9F47565A-5676-4123-A239-4D077B92EC9D}" srcOrd="0" destOrd="0" parTransId="{BFB0109E-E0CD-451B-BF7F-97C068B80974}" sibTransId="{CD7623FB-455F-44BC-8B4F-B1DD13BD5E61}"/>
    <dgm:cxn modelId="{A957CBDA-41ED-4506-8BE0-176C76ACA719}" type="presOf" srcId="{97C43691-0810-4F04-AE87-AD0AC9A8C370}" destId="{8138F0EF-7CDD-4723-AC22-29D87036FB65}" srcOrd="1" destOrd="0" presId="urn:microsoft.com/office/officeart/2005/8/layout/hierarchy3"/>
    <dgm:cxn modelId="{7BE3E96F-1651-48B8-AEB5-0B6ACF9EE33E}" srcId="{979D4AEC-BC55-46A2-AF71-665E4F84CC51}" destId="{BC9FA628-486F-43E4-95ED-0232FA06FA34}" srcOrd="2" destOrd="0" parTransId="{9DF05FC1-EA4C-4C36-9B2B-CD4957BC2926}" sibTransId="{E909590B-2DE3-460A-869F-25ADE860D51E}"/>
    <dgm:cxn modelId="{E92CC12F-B51E-4242-BE40-06DC22CFEBA2}" type="presOf" srcId="{BC9FA628-486F-43E4-95ED-0232FA06FA34}" destId="{2F647678-1EA4-4BB9-AB9F-35E842DB87D1}" srcOrd="0" destOrd="0" presId="urn:microsoft.com/office/officeart/2005/8/layout/hierarchy3"/>
    <dgm:cxn modelId="{C0F5CA9E-EEA9-42D2-ABD0-67FF2D249E49}" type="presOf" srcId="{66001C0D-F964-41F3-B493-390677E16D4B}" destId="{E0D4EBDA-96F8-4CDA-961A-23FC388F409C}" srcOrd="0" destOrd="0" presId="urn:microsoft.com/office/officeart/2005/8/layout/hierarchy3"/>
    <dgm:cxn modelId="{DFDE43BC-D4AF-4DE2-B950-2732B31E152B}" type="presOf" srcId="{60EA39F2-A913-4849-BE2B-399D4AFFB30E}" destId="{841FBAE6-40E8-4C88-9CE1-892DAE825D69}" srcOrd="0" destOrd="0" presId="urn:microsoft.com/office/officeart/2005/8/layout/hierarchy3"/>
    <dgm:cxn modelId="{D021C2D6-D052-4370-AEE1-FA137EAD1739}" type="presOf" srcId="{3F495F16-709E-471A-97C2-2A8370703747}" destId="{B8F33264-7EC5-4ED4-8CDB-6B7615E1CA7B}" srcOrd="0" destOrd="0" presId="urn:microsoft.com/office/officeart/2005/8/layout/hierarchy3"/>
    <dgm:cxn modelId="{0B06710E-EEBE-46B8-BE7F-3CCFE27F1428}" type="presOf" srcId="{4E1D5134-AB98-477B-89D6-EF12F6F415B1}" destId="{37596E15-D480-4E93-A26D-221E37E947D2}" srcOrd="0" destOrd="0" presId="urn:microsoft.com/office/officeart/2005/8/layout/hierarchy3"/>
    <dgm:cxn modelId="{2FCB3AC8-17FB-4E90-A486-4D1BCAD94685}" srcId="{97C43691-0810-4F04-AE87-AD0AC9A8C370}" destId="{1409CFDD-C374-49EA-A390-76F7C63CDF5D}" srcOrd="1" destOrd="0" parTransId="{CC2E55C3-D2D3-47FB-8C34-1E7165870F23}" sibTransId="{63F129EB-ABAC-4D49-AEB0-2C8BE0B66A43}"/>
    <dgm:cxn modelId="{B76A046D-DABB-4953-A8B3-39F39A5E2F58}" type="presOf" srcId="{CC2E55C3-D2D3-47FB-8C34-1E7165870F23}" destId="{4C9D0A4C-EB85-4989-8657-85702C7BAB36}" srcOrd="0" destOrd="0" presId="urn:microsoft.com/office/officeart/2005/8/layout/hierarchy3"/>
    <dgm:cxn modelId="{8553D69B-6B74-4ABF-93DE-82215D4C45FE}" srcId="{97C43691-0810-4F04-AE87-AD0AC9A8C370}" destId="{4320F5D5-DEEF-4F21-9467-E81F88AF94B7}" srcOrd="2" destOrd="0" parTransId="{E5C4FCB9-8FDD-4CF5-99BB-726756CD51FA}" sibTransId="{4B4DEA6E-87DC-45FA-9019-63EC88CC09B7}"/>
    <dgm:cxn modelId="{3522CEF7-7705-4840-BD90-9DB426AEC027}" type="presOf" srcId="{E5C4FCB9-8FDD-4CF5-99BB-726756CD51FA}" destId="{FC9A1785-5CF3-40ED-8AEF-9DB6DE6C966A}" srcOrd="0" destOrd="0" presId="urn:microsoft.com/office/officeart/2005/8/layout/hierarchy3"/>
    <dgm:cxn modelId="{D18C0024-A50C-4AAD-9D48-7147DD1A0A3C}" type="presParOf" srcId="{E0D4EBDA-96F8-4CDA-961A-23FC388F409C}" destId="{5E447A7A-3E42-4EED-98D4-E5C1C889AD66}" srcOrd="0" destOrd="0" presId="urn:microsoft.com/office/officeart/2005/8/layout/hierarchy3"/>
    <dgm:cxn modelId="{961686F0-7A6C-440E-BEDC-C1C9E1173E83}" type="presParOf" srcId="{5E447A7A-3E42-4EED-98D4-E5C1C889AD66}" destId="{8F127B24-8D7B-4BFC-A160-4CA82572D6AC}" srcOrd="0" destOrd="0" presId="urn:microsoft.com/office/officeart/2005/8/layout/hierarchy3"/>
    <dgm:cxn modelId="{DF5F5CC8-C506-4BD6-AF24-5F8AF6928D7F}" type="presParOf" srcId="{8F127B24-8D7B-4BFC-A160-4CA82572D6AC}" destId="{4D3AA69B-AEE8-4F9D-81F3-9BF477849338}" srcOrd="0" destOrd="0" presId="urn:microsoft.com/office/officeart/2005/8/layout/hierarchy3"/>
    <dgm:cxn modelId="{8F0EE7F7-8FA4-4B3F-89FA-DCEDBFD7CA5A}" type="presParOf" srcId="{8F127B24-8D7B-4BFC-A160-4CA82572D6AC}" destId="{987D17C7-1236-4E48-AC09-B356A28D1B2B}" srcOrd="1" destOrd="0" presId="urn:microsoft.com/office/officeart/2005/8/layout/hierarchy3"/>
    <dgm:cxn modelId="{E338C23E-8381-4B39-8EF0-B53C155C1613}" type="presParOf" srcId="{5E447A7A-3E42-4EED-98D4-E5C1C889AD66}" destId="{CA5B5F93-3387-4505-893C-F09E9CA5B5B9}" srcOrd="1" destOrd="0" presId="urn:microsoft.com/office/officeart/2005/8/layout/hierarchy3"/>
    <dgm:cxn modelId="{7DB6D1DB-87D8-4DA9-8FE9-1137486214D3}" type="presParOf" srcId="{CA5B5F93-3387-4505-893C-F09E9CA5B5B9}" destId="{C3C106B2-1DBE-4472-AF71-39FD2809FC2A}" srcOrd="0" destOrd="0" presId="urn:microsoft.com/office/officeart/2005/8/layout/hierarchy3"/>
    <dgm:cxn modelId="{7D4169A2-354D-43AA-9122-46618EA74086}" type="presParOf" srcId="{CA5B5F93-3387-4505-893C-F09E9CA5B5B9}" destId="{8F511452-91DB-486A-9B22-B83EF2BE3044}" srcOrd="1" destOrd="0" presId="urn:microsoft.com/office/officeart/2005/8/layout/hierarchy3"/>
    <dgm:cxn modelId="{74B81014-6CE3-4ECA-8D99-0406E0C13BAF}" type="presParOf" srcId="{CA5B5F93-3387-4505-893C-F09E9CA5B5B9}" destId="{8D74816E-DE28-4D4C-AF55-305D711433E2}" srcOrd="2" destOrd="0" presId="urn:microsoft.com/office/officeart/2005/8/layout/hierarchy3"/>
    <dgm:cxn modelId="{481F25AE-4ED1-43A5-B90D-1B29AC36CB33}" type="presParOf" srcId="{CA5B5F93-3387-4505-893C-F09E9CA5B5B9}" destId="{841FBAE6-40E8-4C88-9CE1-892DAE825D69}" srcOrd="3" destOrd="0" presId="urn:microsoft.com/office/officeart/2005/8/layout/hierarchy3"/>
    <dgm:cxn modelId="{7D403C25-B7AD-4A81-8017-60D451548963}" type="presParOf" srcId="{E0D4EBDA-96F8-4CDA-961A-23FC388F409C}" destId="{EE108F56-98EE-4BBF-823E-0A858437EE12}" srcOrd="1" destOrd="0" presId="urn:microsoft.com/office/officeart/2005/8/layout/hierarchy3"/>
    <dgm:cxn modelId="{6B1AA80A-75AF-442C-AA39-A2F1CA31B863}" type="presParOf" srcId="{EE108F56-98EE-4BBF-823E-0A858437EE12}" destId="{0B25A53E-28A5-4D8A-B9CF-3D4E7B3590BE}" srcOrd="0" destOrd="0" presId="urn:microsoft.com/office/officeart/2005/8/layout/hierarchy3"/>
    <dgm:cxn modelId="{2442C1EE-3C5F-49CD-832D-343CB14794A3}" type="presParOf" srcId="{0B25A53E-28A5-4D8A-B9CF-3D4E7B3590BE}" destId="{2A332623-5BFA-4212-9A7B-DB807C608F9D}" srcOrd="0" destOrd="0" presId="urn:microsoft.com/office/officeart/2005/8/layout/hierarchy3"/>
    <dgm:cxn modelId="{AF5079D3-FF4C-40A7-915E-4A2B7E50963B}" type="presParOf" srcId="{0B25A53E-28A5-4D8A-B9CF-3D4E7B3590BE}" destId="{5BACC44B-16E2-4C5E-8F79-8C557D03EAAA}" srcOrd="1" destOrd="0" presId="urn:microsoft.com/office/officeart/2005/8/layout/hierarchy3"/>
    <dgm:cxn modelId="{7754DD64-4AD9-4B06-827A-C97F81135BFE}" type="presParOf" srcId="{EE108F56-98EE-4BBF-823E-0A858437EE12}" destId="{D2379753-C271-4F5B-8D62-A09620C9E21A}" srcOrd="1" destOrd="0" presId="urn:microsoft.com/office/officeart/2005/8/layout/hierarchy3"/>
    <dgm:cxn modelId="{4862FEDE-A6CD-4354-A62E-AE0B207B105E}" type="presParOf" srcId="{D2379753-C271-4F5B-8D62-A09620C9E21A}" destId="{37596E15-D480-4E93-A26D-221E37E947D2}" srcOrd="0" destOrd="0" presId="urn:microsoft.com/office/officeart/2005/8/layout/hierarchy3"/>
    <dgm:cxn modelId="{B2C9DD67-BBA7-4247-9BDE-3856DD40AE9D}" type="presParOf" srcId="{D2379753-C271-4F5B-8D62-A09620C9E21A}" destId="{99141EAE-1555-456F-A5AC-2CB3C17DD6AC}" srcOrd="1" destOrd="0" presId="urn:microsoft.com/office/officeart/2005/8/layout/hierarchy3"/>
    <dgm:cxn modelId="{05A7CBA9-7A75-47DF-A9A2-9EE13ACFDFE4}" type="presParOf" srcId="{D2379753-C271-4F5B-8D62-A09620C9E21A}" destId="{B8F33264-7EC5-4ED4-8CDB-6B7615E1CA7B}" srcOrd="2" destOrd="0" presId="urn:microsoft.com/office/officeart/2005/8/layout/hierarchy3"/>
    <dgm:cxn modelId="{E861D8B0-185F-4F48-95C1-3644CDD67646}" type="presParOf" srcId="{D2379753-C271-4F5B-8D62-A09620C9E21A}" destId="{1AE1EFA1-04A1-4D91-902B-9C6E19E61311}" srcOrd="3" destOrd="0" presId="urn:microsoft.com/office/officeart/2005/8/layout/hierarchy3"/>
    <dgm:cxn modelId="{DFEEAC34-3A04-43E7-8357-DCCA51BC6DF6}" type="presParOf" srcId="{D2379753-C271-4F5B-8D62-A09620C9E21A}" destId="{AC0FB610-5F99-4E95-AB39-4917F801CEA2}" srcOrd="4" destOrd="0" presId="urn:microsoft.com/office/officeart/2005/8/layout/hierarchy3"/>
    <dgm:cxn modelId="{D23323BC-F5E8-4160-8930-95E92B9AB66F}" type="presParOf" srcId="{D2379753-C271-4F5B-8D62-A09620C9E21A}" destId="{2F647678-1EA4-4BB9-AB9F-35E842DB87D1}" srcOrd="5" destOrd="0" presId="urn:microsoft.com/office/officeart/2005/8/layout/hierarchy3"/>
    <dgm:cxn modelId="{64C4E6F5-6B70-4E0C-B2A6-FE743D890863}" type="presParOf" srcId="{E0D4EBDA-96F8-4CDA-961A-23FC388F409C}" destId="{5F523DC9-45CF-4904-BC6D-2429CACAAF6A}" srcOrd="2" destOrd="0" presId="urn:microsoft.com/office/officeart/2005/8/layout/hierarchy3"/>
    <dgm:cxn modelId="{CF09DDE9-891B-4CC6-885D-82D36AB01BA1}" type="presParOf" srcId="{5F523DC9-45CF-4904-BC6D-2429CACAAF6A}" destId="{5471AC34-576F-4CB6-9019-637292C32E4C}" srcOrd="0" destOrd="0" presId="urn:microsoft.com/office/officeart/2005/8/layout/hierarchy3"/>
    <dgm:cxn modelId="{4ED821A8-C9AE-428C-A279-93F6A99F8A6E}" type="presParOf" srcId="{5471AC34-576F-4CB6-9019-637292C32E4C}" destId="{FF75E83B-3F64-41A3-B376-D06F666A446C}" srcOrd="0" destOrd="0" presId="urn:microsoft.com/office/officeart/2005/8/layout/hierarchy3"/>
    <dgm:cxn modelId="{843AD595-7FD2-4BD3-B2F4-B54D8B8EE1FD}" type="presParOf" srcId="{5471AC34-576F-4CB6-9019-637292C32E4C}" destId="{8138F0EF-7CDD-4723-AC22-29D87036FB65}" srcOrd="1" destOrd="0" presId="urn:microsoft.com/office/officeart/2005/8/layout/hierarchy3"/>
    <dgm:cxn modelId="{D264C177-EBD4-4DAB-AF42-9769562BD9A9}" type="presParOf" srcId="{5F523DC9-45CF-4904-BC6D-2429CACAAF6A}" destId="{BAFCAE76-638E-4732-8CA9-4E25F2535FD8}" srcOrd="1" destOrd="0" presId="urn:microsoft.com/office/officeart/2005/8/layout/hierarchy3"/>
    <dgm:cxn modelId="{D41D6E8A-730A-413D-B148-0258A38E56FE}" type="presParOf" srcId="{BAFCAE76-638E-4732-8CA9-4E25F2535FD8}" destId="{886E2829-0A6B-49FE-8F54-5C14D0B3C516}" srcOrd="0" destOrd="0" presId="urn:microsoft.com/office/officeart/2005/8/layout/hierarchy3"/>
    <dgm:cxn modelId="{A8AC2C42-22BA-4896-B08D-5FE83DFF779B}" type="presParOf" srcId="{BAFCAE76-638E-4732-8CA9-4E25F2535FD8}" destId="{3A06DDE4-2EBF-4E0A-BB50-169467B9077C}" srcOrd="1" destOrd="0" presId="urn:microsoft.com/office/officeart/2005/8/layout/hierarchy3"/>
    <dgm:cxn modelId="{E1FC10E6-4B28-47C4-9CD8-34405FD919D0}" type="presParOf" srcId="{BAFCAE76-638E-4732-8CA9-4E25F2535FD8}" destId="{4C9D0A4C-EB85-4989-8657-85702C7BAB36}" srcOrd="2" destOrd="0" presId="urn:microsoft.com/office/officeart/2005/8/layout/hierarchy3"/>
    <dgm:cxn modelId="{0F11A19F-B9E7-4D02-B696-A9CBCF90C25D}" type="presParOf" srcId="{BAFCAE76-638E-4732-8CA9-4E25F2535FD8}" destId="{7F668FB1-91AF-43DA-AFDC-B7D51B8BB77F}" srcOrd="3" destOrd="0" presId="urn:microsoft.com/office/officeart/2005/8/layout/hierarchy3"/>
    <dgm:cxn modelId="{07194EB7-7461-440C-9895-3284C100C6D1}" type="presParOf" srcId="{BAFCAE76-638E-4732-8CA9-4E25F2535FD8}" destId="{FC9A1785-5CF3-40ED-8AEF-9DB6DE6C966A}" srcOrd="4" destOrd="0" presId="urn:microsoft.com/office/officeart/2005/8/layout/hierarchy3"/>
    <dgm:cxn modelId="{1D5E3374-899B-4DA0-BB4A-DEBD79A7B81C}" type="presParOf" srcId="{BAFCAE76-638E-4732-8CA9-4E25F2535FD8}" destId="{AA8CA314-1212-4666-9068-ADE5CA6C6133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DF6169-08C8-4747-B33A-0FC875B80A3D}" type="doc">
      <dgm:prSet loTypeId="urn:microsoft.com/office/officeart/2005/8/layout/list1" loCatId="list" qsTypeId="urn:microsoft.com/office/officeart/2005/8/quickstyle/3d2#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8526940-E6A3-44F0-9E93-3B46EEFC41D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0" dirty="0"/>
            <a:t>"Элиту крови" или аристократию; </a:t>
          </a:r>
        </a:p>
        <a:p>
          <a:r>
            <a:rPr lang="ru-RU" sz="2800" b="0" dirty="0"/>
            <a:t>элиту богатства или плутократию; </a:t>
          </a:r>
        </a:p>
        <a:p>
          <a:r>
            <a:rPr lang="ru-RU" sz="2800" b="0" dirty="0"/>
            <a:t>элиту знаний или меритократию.</a:t>
          </a:r>
        </a:p>
      </dgm:t>
    </dgm:pt>
    <dgm:pt modelId="{68C22CC4-DFB3-455F-BF6A-496982526089}" type="parTrans" cxnId="{13C2B6F3-DDC6-49DE-BD4F-313E93ED4A97}">
      <dgm:prSet/>
      <dgm:spPr/>
      <dgm:t>
        <a:bodyPr/>
        <a:lstStyle/>
        <a:p>
          <a:endParaRPr lang="ru-RU"/>
        </a:p>
      </dgm:t>
    </dgm:pt>
    <dgm:pt modelId="{7B2FE7CF-A1B8-426B-B3D5-743EC34CB292}" type="sibTrans" cxnId="{13C2B6F3-DDC6-49DE-BD4F-313E93ED4A97}">
      <dgm:prSet/>
      <dgm:spPr/>
      <dgm:t>
        <a:bodyPr/>
        <a:lstStyle/>
        <a:p>
          <a:endParaRPr lang="ru-RU"/>
        </a:p>
      </dgm:t>
    </dgm:pt>
    <dgm:pt modelId="{2DC1F163-9B22-4A64-A2FF-F43EF33668C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/>
            <a:t>Деспотические, тоталитарные, либеральные и демократические элиты.</a:t>
          </a:r>
        </a:p>
      </dgm:t>
    </dgm:pt>
    <dgm:pt modelId="{C3FD4B7E-E919-43D4-AE3D-765DBB5C9678}" type="parTrans" cxnId="{71874F4C-B416-4DE9-B300-A51D1A3435D4}">
      <dgm:prSet/>
      <dgm:spPr/>
      <dgm:t>
        <a:bodyPr/>
        <a:lstStyle/>
        <a:p>
          <a:endParaRPr lang="ru-RU"/>
        </a:p>
      </dgm:t>
    </dgm:pt>
    <dgm:pt modelId="{AC37D66A-CD9D-477F-B1F3-85A0C83F5568}" type="sibTrans" cxnId="{71874F4C-B416-4DE9-B300-A51D1A3435D4}">
      <dgm:prSet/>
      <dgm:spPr/>
      <dgm:t>
        <a:bodyPr/>
        <a:lstStyle/>
        <a:p>
          <a:endParaRPr lang="ru-RU"/>
        </a:p>
      </dgm:t>
    </dgm:pt>
    <dgm:pt modelId="{9A5B373D-2CE3-45B2-A802-34C1F0D838A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/>
            <a:t>Закрытые и открытые.</a:t>
          </a:r>
        </a:p>
      </dgm:t>
    </dgm:pt>
    <dgm:pt modelId="{C4C6A97F-121E-4830-8C4E-65D39162B19A}" type="parTrans" cxnId="{A9BF2F34-1AC4-400D-9C89-FC7FC3B2CBAC}">
      <dgm:prSet/>
      <dgm:spPr/>
      <dgm:t>
        <a:bodyPr/>
        <a:lstStyle/>
        <a:p>
          <a:endParaRPr lang="ru-RU"/>
        </a:p>
      </dgm:t>
    </dgm:pt>
    <dgm:pt modelId="{F500A105-C46B-4467-827A-0FDB7DA490FB}" type="sibTrans" cxnId="{A9BF2F34-1AC4-400D-9C89-FC7FC3B2CBAC}">
      <dgm:prSet/>
      <dgm:spPr/>
      <dgm:t>
        <a:bodyPr/>
        <a:lstStyle/>
        <a:p>
          <a:endParaRPr lang="ru-RU"/>
        </a:p>
      </dgm:t>
    </dgm:pt>
    <dgm:pt modelId="{1448AD3C-3ACC-44FC-968C-2DD8181AC5C7}" type="pres">
      <dgm:prSet presAssocID="{2EDF6169-08C8-4747-B33A-0FC875B80A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E324F5-B75D-46A1-B801-8C41B8708D88}" type="pres">
      <dgm:prSet presAssocID="{A8526940-E6A3-44F0-9E93-3B46EEFC41DE}" presName="parentLin" presStyleCnt="0"/>
      <dgm:spPr/>
    </dgm:pt>
    <dgm:pt modelId="{7ED71047-14FB-4A30-A2BC-0D59EBE513CA}" type="pres">
      <dgm:prSet presAssocID="{A8526940-E6A3-44F0-9E93-3B46EEFC41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8CC103E-B006-4039-B08A-26B284633B09}" type="pres">
      <dgm:prSet presAssocID="{A8526940-E6A3-44F0-9E93-3B46EEFC41DE}" presName="parentText" presStyleLbl="node1" presStyleIdx="0" presStyleCnt="3" custScaleX="133483" custScaleY="129898" custLinFactNeighborX="-1960" custLinFactNeighborY="-25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5E724-737C-4D3F-BE1E-FC8B407E6F70}" type="pres">
      <dgm:prSet presAssocID="{A8526940-E6A3-44F0-9E93-3B46EEFC41DE}" presName="negativeSpace" presStyleCnt="0"/>
      <dgm:spPr/>
    </dgm:pt>
    <dgm:pt modelId="{D905A1DF-CC70-4366-ADBA-1A75989B8311}" type="pres">
      <dgm:prSet presAssocID="{A8526940-E6A3-44F0-9E93-3B46EEFC41DE}" presName="childText" presStyleLbl="conFgAcc1" presStyleIdx="0" presStyleCnt="3">
        <dgm:presLayoutVars>
          <dgm:bulletEnabled val="1"/>
        </dgm:presLayoutVars>
      </dgm:prSet>
      <dgm:spPr/>
    </dgm:pt>
    <dgm:pt modelId="{6590E0C2-8764-4279-B131-C16A972CE0CF}" type="pres">
      <dgm:prSet presAssocID="{7B2FE7CF-A1B8-426B-B3D5-743EC34CB292}" presName="spaceBetweenRectangles" presStyleCnt="0"/>
      <dgm:spPr/>
    </dgm:pt>
    <dgm:pt modelId="{0CAB00CF-073B-47E5-8C3D-1146CB26B5FF}" type="pres">
      <dgm:prSet presAssocID="{2DC1F163-9B22-4A64-A2FF-F43EF33668C4}" presName="parentLin" presStyleCnt="0"/>
      <dgm:spPr/>
    </dgm:pt>
    <dgm:pt modelId="{F4921502-0034-418F-863D-B12186DD5A1C}" type="pres">
      <dgm:prSet presAssocID="{2DC1F163-9B22-4A64-A2FF-F43EF33668C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9B6EEF2-FE40-488F-A42D-E647335BBB37}" type="pres">
      <dgm:prSet presAssocID="{2DC1F163-9B22-4A64-A2FF-F43EF33668C4}" presName="parentText" presStyleLbl="node1" presStyleIdx="1" presStyleCnt="3" custScaleX="140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C6E06-F7FA-4460-8519-529DBF160B48}" type="pres">
      <dgm:prSet presAssocID="{2DC1F163-9B22-4A64-A2FF-F43EF33668C4}" presName="negativeSpace" presStyleCnt="0"/>
      <dgm:spPr/>
    </dgm:pt>
    <dgm:pt modelId="{20CF52FA-4D0C-4C9E-B3CF-FEBEDC21DBDA}" type="pres">
      <dgm:prSet presAssocID="{2DC1F163-9B22-4A64-A2FF-F43EF33668C4}" presName="childText" presStyleLbl="conFgAcc1" presStyleIdx="1" presStyleCnt="3">
        <dgm:presLayoutVars>
          <dgm:bulletEnabled val="1"/>
        </dgm:presLayoutVars>
      </dgm:prSet>
      <dgm:spPr/>
    </dgm:pt>
    <dgm:pt modelId="{9D913D33-C62A-4D88-AFDD-51964E2ABFD8}" type="pres">
      <dgm:prSet presAssocID="{AC37D66A-CD9D-477F-B1F3-85A0C83F5568}" presName="spaceBetweenRectangles" presStyleCnt="0"/>
      <dgm:spPr/>
    </dgm:pt>
    <dgm:pt modelId="{E2B63FDA-987F-4C67-87C5-01A16A23B3D2}" type="pres">
      <dgm:prSet presAssocID="{9A5B373D-2CE3-45B2-A802-34C1F0D838A1}" presName="parentLin" presStyleCnt="0"/>
      <dgm:spPr/>
    </dgm:pt>
    <dgm:pt modelId="{2704541C-BF78-41E0-A304-2CB9FB0C8A5D}" type="pres">
      <dgm:prSet presAssocID="{9A5B373D-2CE3-45B2-A802-34C1F0D838A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27F0973-C786-46C9-AEE6-C3626C37414A}" type="pres">
      <dgm:prSet presAssocID="{9A5B373D-2CE3-45B2-A802-34C1F0D838A1}" presName="parentText" presStyleLbl="node1" presStyleIdx="2" presStyleCnt="3" custScaleX="140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96AFF-D9BD-4E52-8C7B-4F643E0A11B4}" type="pres">
      <dgm:prSet presAssocID="{9A5B373D-2CE3-45B2-A802-34C1F0D838A1}" presName="negativeSpace" presStyleCnt="0"/>
      <dgm:spPr/>
    </dgm:pt>
    <dgm:pt modelId="{620F835F-854D-4AE0-A33F-0117E951A48F}" type="pres">
      <dgm:prSet presAssocID="{9A5B373D-2CE3-45B2-A802-34C1F0D838A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874F4C-B416-4DE9-B300-A51D1A3435D4}" srcId="{2EDF6169-08C8-4747-B33A-0FC875B80A3D}" destId="{2DC1F163-9B22-4A64-A2FF-F43EF33668C4}" srcOrd="1" destOrd="0" parTransId="{C3FD4B7E-E919-43D4-AE3D-765DBB5C9678}" sibTransId="{AC37D66A-CD9D-477F-B1F3-85A0C83F5568}"/>
    <dgm:cxn modelId="{66A2149A-E2E2-473E-B5F1-C090917AFA21}" type="presOf" srcId="{2DC1F163-9B22-4A64-A2FF-F43EF33668C4}" destId="{F4921502-0034-418F-863D-B12186DD5A1C}" srcOrd="0" destOrd="0" presId="urn:microsoft.com/office/officeart/2005/8/layout/list1"/>
    <dgm:cxn modelId="{A9BF2F34-1AC4-400D-9C89-FC7FC3B2CBAC}" srcId="{2EDF6169-08C8-4747-B33A-0FC875B80A3D}" destId="{9A5B373D-2CE3-45B2-A802-34C1F0D838A1}" srcOrd="2" destOrd="0" parTransId="{C4C6A97F-121E-4830-8C4E-65D39162B19A}" sibTransId="{F500A105-C46B-4467-827A-0FDB7DA490FB}"/>
    <dgm:cxn modelId="{8101F560-B2DC-4E33-96A6-47267A492AC9}" type="presOf" srcId="{2EDF6169-08C8-4747-B33A-0FC875B80A3D}" destId="{1448AD3C-3ACC-44FC-968C-2DD8181AC5C7}" srcOrd="0" destOrd="0" presId="urn:microsoft.com/office/officeart/2005/8/layout/list1"/>
    <dgm:cxn modelId="{7F75EA41-D1A3-45EE-A6C0-2EA088F501B6}" type="presOf" srcId="{2DC1F163-9B22-4A64-A2FF-F43EF33668C4}" destId="{99B6EEF2-FE40-488F-A42D-E647335BBB37}" srcOrd="1" destOrd="0" presId="urn:microsoft.com/office/officeart/2005/8/layout/list1"/>
    <dgm:cxn modelId="{EF1F40E5-6EE0-4011-8373-75E681DD05AD}" type="presOf" srcId="{9A5B373D-2CE3-45B2-A802-34C1F0D838A1}" destId="{827F0973-C786-46C9-AEE6-C3626C37414A}" srcOrd="1" destOrd="0" presId="urn:microsoft.com/office/officeart/2005/8/layout/list1"/>
    <dgm:cxn modelId="{EBE3CBBC-4A87-4970-B2CD-32BDD5440900}" type="presOf" srcId="{A8526940-E6A3-44F0-9E93-3B46EEFC41DE}" destId="{7ED71047-14FB-4A30-A2BC-0D59EBE513CA}" srcOrd="0" destOrd="0" presId="urn:microsoft.com/office/officeart/2005/8/layout/list1"/>
    <dgm:cxn modelId="{B580D13F-D145-463C-B964-2AD602EDF621}" type="presOf" srcId="{9A5B373D-2CE3-45B2-A802-34C1F0D838A1}" destId="{2704541C-BF78-41E0-A304-2CB9FB0C8A5D}" srcOrd="0" destOrd="0" presId="urn:microsoft.com/office/officeart/2005/8/layout/list1"/>
    <dgm:cxn modelId="{6E898BD6-A665-4716-8611-926DD8D3924A}" type="presOf" srcId="{A8526940-E6A3-44F0-9E93-3B46EEFC41DE}" destId="{48CC103E-B006-4039-B08A-26B284633B09}" srcOrd="1" destOrd="0" presId="urn:microsoft.com/office/officeart/2005/8/layout/list1"/>
    <dgm:cxn modelId="{13C2B6F3-DDC6-49DE-BD4F-313E93ED4A97}" srcId="{2EDF6169-08C8-4747-B33A-0FC875B80A3D}" destId="{A8526940-E6A3-44F0-9E93-3B46EEFC41DE}" srcOrd="0" destOrd="0" parTransId="{68C22CC4-DFB3-455F-BF6A-496982526089}" sibTransId="{7B2FE7CF-A1B8-426B-B3D5-743EC34CB292}"/>
    <dgm:cxn modelId="{F79776E5-0D23-42FB-B67A-41BBBA536F10}" type="presParOf" srcId="{1448AD3C-3ACC-44FC-968C-2DD8181AC5C7}" destId="{FCE324F5-B75D-46A1-B801-8C41B8708D88}" srcOrd="0" destOrd="0" presId="urn:microsoft.com/office/officeart/2005/8/layout/list1"/>
    <dgm:cxn modelId="{34CF06AD-BA46-4DAA-B240-18A28058B252}" type="presParOf" srcId="{FCE324F5-B75D-46A1-B801-8C41B8708D88}" destId="{7ED71047-14FB-4A30-A2BC-0D59EBE513CA}" srcOrd="0" destOrd="0" presId="urn:microsoft.com/office/officeart/2005/8/layout/list1"/>
    <dgm:cxn modelId="{0FC9DA8D-10B5-4542-B4BE-2D8D71CDD430}" type="presParOf" srcId="{FCE324F5-B75D-46A1-B801-8C41B8708D88}" destId="{48CC103E-B006-4039-B08A-26B284633B09}" srcOrd="1" destOrd="0" presId="urn:microsoft.com/office/officeart/2005/8/layout/list1"/>
    <dgm:cxn modelId="{726C7E5D-2C61-4D48-844A-C221392430AE}" type="presParOf" srcId="{1448AD3C-3ACC-44FC-968C-2DD8181AC5C7}" destId="{9035E724-737C-4D3F-BE1E-FC8B407E6F70}" srcOrd="1" destOrd="0" presId="urn:microsoft.com/office/officeart/2005/8/layout/list1"/>
    <dgm:cxn modelId="{CDA86266-AE71-4A88-AD74-2C100D38BDAC}" type="presParOf" srcId="{1448AD3C-3ACC-44FC-968C-2DD8181AC5C7}" destId="{D905A1DF-CC70-4366-ADBA-1A75989B8311}" srcOrd="2" destOrd="0" presId="urn:microsoft.com/office/officeart/2005/8/layout/list1"/>
    <dgm:cxn modelId="{5CDE63AF-853D-4134-8733-4D7B2CE0B44E}" type="presParOf" srcId="{1448AD3C-3ACC-44FC-968C-2DD8181AC5C7}" destId="{6590E0C2-8764-4279-B131-C16A972CE0CF}" srcOrd="3" destOrd="0" presId="urn:microsoft.com/office/officeart/2005/8/layout/list1"/>
    <dgm:cxn modelId="{79FF5E33-B326-4A3D-95A7-3738262E2227}" type="presParOf" srcId="{1448AD3C-3ACC-44FC-968C-2DD8181AC5C7}" destId="{0CAB00CF-073B-47E5-8C3D-1146CB26B5FF}" srcOrd="4" destOrd="0" presId="urn:microsoft.com/office/officeart/2005/8/layout/list1"/>
    <dgm:cxn modelId="{04529B77-8360-4540-A39D-1FED1FA721A5}" type="presParOf" srcId="{0CAB00CF-073B-47E5-8C3D-1146CB26B5FF}" destId="{F4921502-0034-418F-863D-B12186DD5A1C}" srcOrd="0" destOrd="0" presId="urn:microsoft.com/office/officeart/2005/8/layout/list1"/>
    <dgm:cxn modelId="{D7ACBE94-C61E-4AB1-81A5-04A1777D04A8}" type="presParOf" srcId="{0CAB00CF-073B-47E5-8C3D-1146CB26B5FF}" destId="{99B6EEF2-FE40-488F-A42D-E647335BBB37}" srcOrd="1" destOrd="0" presId="urn:microsoft.com/office/officeart/2005/8/layout/list1"/>
    <dgm:cxn modelId="{DC95AA4D-AE57-42B3-A215-C01236C3ACA2}" type="presParOf" srcId="{1448AD3C-3ACC-44FC-968C-2DD8181AC5C7}" destId="{5A9C6E06-F7FA-4460-8519-529DBF160B48}" srcOrd="5" destOrd="0" presId="urn:microsoft.com/office/officeart/2005/8/layout/list1"/>
    <dgm:cxn modelId="{66A1CF83-A4AC-4CCA-B342-476EBC9B1EC8}" type="presParOf" srcId="{1448AD3C-3ACC-44FC-968C-2DD8181AC5C7}" destId="{20CF52FA-4D0C-4C9E-B3CF-FEBEDC21DBDA}" srcOrd="6" destOrd="0" presId="urn:microsoft.com/office/officeart/2005/8/layout/list1"/>
    <dgm:cxn modelId="{848C45A6-E58F-4923-A582-7F328A02DD6F}" type="presParOf" srcId="{1448AD3C-3ACC-44FC-968C-2DD8181AC5C7}" destId="{9D913D33-C62A-4D88-AFDD-51964E2ABFD8}" srcOrd="7" destOrd="0" presId="urn:microsoft.com/office/officeart/2005/8/layout/list1"/>
    <dgm:cxn modelId="{F4AB3B9D-6011-4FB9-A4B2-7531EAAB4200}" type="presParOf" srcId="{1448AD3C-3ACC-44FC-968C-2DD8181AC5C7}" destId="{E2B63FDA-987F-4C67-87C5-01A16A23B3D2}" srcOrd="8" destOrd="0" presId="urn:microsoft.com/office/officeart/2005/8/layout/list1"/>
    <dgm:cxn modelId="{D310E23D-F174-46EB-87F2-19F8DA7C7A66}" type="presParOf" srcId="{E2B63FDA-987F-4C67-87C5-01A16A23B3D2}" destId="{2704541C-BF78-41E0-A304-2CB9FB0C8A5D}" srcOrd="0" destOrd="0" presId="urn:microsoft.com/office/officeart/2005/8/layout/list1"/>
    <dgm:cxn modelId="{46F80AA4-27AE-4F65-A57C-D5CC5A2D5F5E}" type="presParOf" srcId="{E2B63FDA-987F-4C67-87C5-01A16A23B3D2}" destId="{827F0973-C786-46C9-AEE6-C3626C37414A}" srcOrd="1" destOrd="0" presId="urn:microsoft.com/office/officeart/2005/8/layout/list1"/>
    <dgm:cxn modelId="{0D736BA9-2A11-4E87-8BD7-E208831067F6}" type="presParOf" srcId="{1448AD3C-3ACC-44FC-968C-2DD8181AC5C7}" destId="{10E96AFF-D9BD-4E52-8C7B-4F643E0A11B4}" srcOrd="9" destOrd="0" presId="urn:microsoft.com/office/officeart/2005/8/layout/list1"/>
    <dgm:cxn modelId="{69EC652C-3645-48AB-9878-D35928E43E4D}" type="presParOf" srcId="{1448AD3C-3ACC-44FC-968C-2DD8181AC5C7}" destId="{620F835F-854D-4AE0-A33F-0117E951A4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FA3D2F-3BF6-42C2-9FD2-89680EA97395}" type="doc">
      <dgm:prSet loTypeId="urn:microsoft.com/office/officeart/2005/8/layout/default#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CEAD32-6397-4A7D-BC94-2BE9766EE93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Bookman Old Style" pitchFamily="18" charset="0"/>
            </a:rPr>
            <a:t>Изучение и анализ интересов различных социальных групп</a:t>
          </a:r>
        </a:p>
      </dgm:t>
    </dgm:pt>
    <dgm:pt modelId="{6205F2B4-6BF5-42FD-8DC2-15B454898A09}" type="parTrans" cxnId="{CDD49DB8-1FEA-4BB7-9F08-843B171D79AC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86CAAB99-2EE6-483F-B247-30FF380B643B}" type="sibTrans" cxnId="{CDD49DB8-1FEA-4BB7-9F08-843B171D79AC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0E15A368-1DB0-43D0-8E26-7A1B25C591D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Bookman Old Style" pitchFamily="18" charset="0"/>
            </a:rPr>
            <a:t>Субординация интересов различных социальных общностей</a:t>
          </a:r>
        </a:p>
      </dgm:t>
    </dgm:pt>
    <dgm:pt modelId="{9484EE33-64CF-4BA8-9BD8-80A859B54273}" type="parTrans" cxnId="{BC289187-5000-4BB2-97D2-7F3DA6B8A8BE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2CB4D12F-93DA-431E-B9E2-8CC9975364B0}" type="sibTrans" cxnId="{BC289187-5000-4BB2-97D2-7F3DA6B8A8BE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06457384-FDE9-4767-976A-E6EC33B2B58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Bookman Old Style" pitchFamily="18" charset="0"/>
            </a:rPr>
            <a:t>Отражение интересов в политических установках</a:t>
          </a:r>
        </a:p>
      </dgm:t>
    </dgm:pt>
    <dgm:pt modelId="{B4E7E11F-B340-4F26-8527-6CA7BA7B8280}" type="parTrans" cxnId="{C3C5EB2F-29CD-40BD-B9C3-104686246617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60365D24-ECF6-47B8-8E4F-5DF7257A9AA6}" type="sibTrans" cxnId="{C3C5EB2F-29CD-40BD-B9C3-104686246617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5C675756-5CC8-4343-A0DD-9019D3AD166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Bookman Old Style" pitchFamily="18" charset="0"/>
            </a:rPr>
            <a:t>Выработка политической идеологии</a:t>
          </a:r>
        </a:p>
      </dgm:t>
    </dgm:pt>
    <dgm:pt modelId="{E39060D8-A711-4965-B01E-B6DE082481D5}" type="parTrans" cxnId="{3169968F-8CF5-4066-B022-F89053848183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B8A98A38-CEEF-4907-8F68-BA35C733CC00}" type="sibTrans" cxnId="{3169968F-8CF5-4066-B022-F89053848183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32EC60B8-11F4-449A-8CB9-6F30BFA6E0F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Bookman Old Style" pitchFamily="18" charset="0"/>
            </a:rPr>
            <a:t>Создание механизма воплощения политических замыслов</a:t>
          </a:r>
        </a:p>
      </dgm:t>
    </dgm:pt>
    <dgm:pt modelId="{14A26A63-BDED-414D-885A-4C132B5A8C71}" type="parTrans" cxnId="{EEBF6797-0AE4-4D2E-A067-091ADBD1A603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50930595-FCAE-4162-A312-718240245335}" type="sibTrans" cxnId="{EEBF6797-0AE4-4D2E-A067-091ADBD1A603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C60FBCF9-33BD-4F75-A884-A45E798ED7D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Bookman Old Style" pitchFamily="18" charset="0"/>
            </a:rPr>
            <a:t>Назначение кадрового аппарата органов управления</a:t>
          </a:r>
        </a:p>
      </dgm:t>
    </dgm:pt>
    <dgm:pt modelId="{95A09C1B-A2ED-41AC-92E9-FC72C1BF5CF0}" type="parTrans" cxnId="{913DD7D7-2ED6-48BF-9790-B2F183E9B32F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7EC2D51B-6A17-4E28-BEB1-51129CB48129}" type="sibTrans" cxnId="{913DD7D7-2ED6-48BF-9790-B2F183E9B32F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9511086E-624F-4ECB-95B1-078D8D8540A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Bookman Old Style" pitchFamily="18" charset="0"/>
            </a:rPr>
            <a:t>Создание и коррекция институтов политической системы</a:t>
          </a:r>
        </a:p>
      </dgm:t>
    </dgm:pt>
    <dgm:pt modelId="{9775B07C-538A-4B68-BAC0-595A0E7F3BD2}" type="parTrans" cxnId="{02BDC82E-F85B-4628-A129-C9BC5E6BDF3A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3B541FE3-1652-4597-B852-616D274658EF}" type="sibTrans" cxnId="{02BDC82E-F85B-4628-A129-C9BC5E6BDF3A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77407AB0-EFBD-455F-9CC0-45A36F1F783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Bookman Old Style" pitchFamily="18" charset="0"/>
            </a:rPr>
            <a:t>Выдвижение политических лидеров</a:t>
          </a:r>
        </a:p>
      </dgm:t>
    </dgm:pt>
    <dgm:pt modelId="{1D8CAE01-AE2C-49CC-95B7-4FF764D06482}" type="parTrans" cxnId="{5839E6F9-85AA-4086-A4BD-D555116E9A7B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52288B2F-9126-41CC-AE33-B6A6ECC0D37E}" type="sibTrans" cxnId="{5839E6F9-85AA-4086-A4BD-D555116E9A7B}">
      <dgm:prSet/>
      <dgm:spPr/>
      <dgm:t>
        <a:bodyPr/>
        <a:lstStyle/>
        <a:p>
          <a:endParaRPr lang="ru-RU" b="1">
            <a:solidFill>
              <a:schemeClr val="tx1"/>
            </a:solidFill>
            <a:latin typeface="Bookman Old Style" pitchFamily="18" charset="0"/>
          </a:endParaRPr>
        </a:p>
      </dgm:t>
    </dgm:pt>
    <dgm:pt modelId="{BDD55499-BC14-4D28-A1CD-40EEE5586B9C}" type="pres">
      <dgm:prSet presAssocID="{ABFA3D2F-3BF6-42C2-9FD2-89680EA973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AC0E66-670C-47F9-A050-6CFD7FFA8139}" type="pres">
      <dgm:prSet presAssocID="{90CEAD32-6397-4A7D-BC94-2BE9766EE93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C429A-83A8-4313-B521-4374BAAD5D9D}" type="pres">
      <dgm:prSet presAssocID="{86CAAB99-2EE6-483F-B247-30FF380B643B}" presName="sibTrans" presStyleCnt="0"/>
      <dgm:spPr/>
    </dgm:pt>
    <dgm:pt modelId="{9024F6FF-895F-476E-8680-54460867403D}" type="pres">
      <dgm:prSet presAssocID="{0E15A368-1DB0-43D0-8E26-7A1B25C591D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FA889-F70D-4926-9AE5-B4628D6DC8B2}" type="pres">
      <dgm:prSet presAssocID="{2CB4D12F-93DA-431E-B9E2-8CC9975364B0}" presName="sibTrans" presStyleCnt="0"/>
      <dgm:spPr/>
    </dgm:pt>
    <dgm:pt modelId="{DA61300A-976F-4794-8F74-3C436FEB0F08}" type="pres">
      <dgm:prSet presAssocID="{06457384-FDE9-4767-976A-E6EC33B2B583}" presName="node" presStyleLbl="node1" presStyleIdx="2" presStyleCnt="8" custLinFactNeighborX="-1888" custLinFactNeighborY="-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9F760-B164-4EF6-AE67-01DA292CFE08}" type="pres">
      <dgm:prSet presAssocID="{60365D24-ECF6-47B8-8E4F-5DF7257A9AA6}" presName="sibTrans" presStyleCnt="0"/>
      <dgm:spPr/>
    </dgm:pt>
    <dgm:pt modelId="{EACC7AD6-F38A-4375-BF38-BACA2FCEB207}" type="pres">
      <dgm:prSet presAssocID="{5C675756-5CC8-4343-A0DD-9019D3AD166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36205-F819-4EE7-B1AA-772BBA3FCCF7}" type="pres">
      <dgm:prSet presAssocID="{B8A98A38-CEEF-4907-8F68-BA35C733CC00}" presName="sibTrans" presStyleCnt="0"/>
      <dgm:spPr/>
    </dgm:pt>
    <dgm:pt modelId="{7FFCA9D3-B8B4-4B6F-9860-EA6B32592839}" type="pres">
      <dgm:prSet presAssocID="{32EC60B8-11F4-449A-8CB9-6F30BFA6E0F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E9795-4C3C-409B-BA06-22A4BE1E2620}" type="pres">
      <dgm:prSet presAssocID="{50930595-FCAE-4162-A312-718240245335}" presName="sibTrans" presStyleCnt="0"/>
      <dgm:spPr/>
    </dgm:pt>
    <dgm:pt modelId="{DAF5BB91-DAC7-4CAA-B987-F76B6043BDEB}" type="pres">
      <dgm:prSet presAssocID="{C60FBCF9-33BD-4F75-A884-A45E798ED7D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13CA6-A8E9-4AD1-9264-5822A6E7A892}" type="pres">
      <dgm:prSet presAssocID="{7EC2D51B-6A17-4E28-BEB1-51129CB48129}" presName="sibTrans" presStyleCnt="0"/>
      <dgm:spPr/>
    </dgm:pt>
    <dgm:pt modelId="{F5063E8C-EC9E-47DA-A694-B438BC23D19F}" type="pres">
      <dgm:prSet presAssocID="{9511086E-624F-4ECB-95B1-078D8D8540A8}" presName="node" presStyleLbl="node1" presStyleIdx="6" presStyleCnt="8" custLinFactNeighborX="-56112" custLinFactNeighborY="-4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AECAF-61F8-406B-9E0F-87ECC2270379}" type="pres">
      <dgm:prSet presAssocID="{3B541FE3-1652-4597-B852-616D274658EF}" presName="sibTrans" presStyleCnt="0"/>
      <dgm:spPr/>
    </dgm:pt>
    <dgm:pt modelId="{7371BF79-30CE-4ED0-9354-5495CC809BD1}" type="pres">
      <dgm:prSet presAssocID="{77407AB0-EFBD-455F-9CC0-45A36F1F7831}" presName="node" presStyleLbl="node1" presStyleIdx="7" presStyleCnt="8" custLinFactNeighborX="-55000" custLinFactNeighborY="-4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9968F-8CF5-4066-B022-F89053848183}" srcId="{ABFA3D2F-3BF6-42C2-9FD2-89680EA97395}" destId="{5C675756-5CC8-4343-A0DD-9019D3AD1669}" srcOrd="3" destOrd="0" parTransId="{E39060D8-A711-4965-B01E-B6DE082481D5}" sibTransId="{B8A98A38-CEEF-4907-8F68-BA35C733CC00}"/>
    <dgm:cxn modelId="{5839E6F9-85AA-4086-A4BD-D555116E9A7B}" srcId="{ABFA3D2F-3BF6-42C2-9FD2-89680EA97395}" destId="{77407AB0-EFBD-455F-9CC0-45A36F1F7831}" srcOrd="7" destOrd="0" parTransId="{1D8CAE01-AE2C-49CC-95B7-4FF764D06482}" sibTransId="{52288B2F-9126-41CC-AE33-B6A6ECC0D37E}"/>
    <dgm:cxn modelId="{3A29E622-5F55-40D9-AFD4-A0FCFCCD27E6}" type="presOf" srcId="{0E15A368-1DB0-43D0-8E26-7A1B25C591DB}" destId="{9024F6FF-895F-476E-8680-54460867403D}" srcOrd="0" destOrd="0" presId="urn:microsoft.com/office/officeart/2005/8/layout/default#2"/>
    <dgm:cxn modelId="{BC289187-5000-4BB2-97D2-7F3DA6B8A8BE}" srcId="{ABFA3D2F-3BF6-42C2-9FD2-89680EA97395}" destId="{0E15A368-1DB0-43D0-8E26-7A1B25C591DB}" srcOrd="1" destOrd="0" parTransId="{9484EE33-64CF-4BA8-9BD8-80A859B54273}" sibTransId="{2CB4D12F-93DA-431E-B9E2-8CC9975364B0}"/>
    <dgm:cxn modelId="{9A8F0C2F-2353-4428-ACD0-A0023983D9F1}" type="presOf" srcId="{ABFA3D2F-3BF6-42C2-9FD2-89680EA97395}" destId="{BDD55499-BC14-4D28-A1CD-40EEE5586B9C}" srcOrd="0" destOrd="0" presId="urn:microsoft.com/office/officeart/2005/8/layout/default#2"/>
    <dgm:cxn modelId="{82B7382A-5D60-46CA-B872-561B9AE01BFA}" type="presOf" srcId="{C60FBCF9-33BD-4F75-A884-A45E798ED7DA}" destId="{DAF5BB91-DAC7-4CAA-B987-F76B6043BDEB}" srcOrd="0" destOrd="0" presId="urn:microsoft.com/office/officeart/2005/8/layout/default#2"/>
    <dgm:cxn modelId="{C3C5EB2F-29CD-40BD-B9C3-104686246617}" srcId="{ABFA3D2F-3BF6-42C2-9FD2-89680EA97395}" destId="{06457384-FDE9-4767-976A-E6EC33B2B583}" srcOrd="2" destOrd="0" parTransId="{B4E7E11F-B340-4F26-8527-6CA7BA7B8280}" sibTransId="{60365D24-ECF6-47B8-8E4F-5DF7257A9AA6}"/>
    <dgm:cxn modelId="{EEBF6797-0AE4-4D2E-A067-091ADBD1A603}" srcId="{ABFA3D2F-3BF6-42C2-9FD2-89680EA97395}" destId="{32EC60B8-11F4-449A-8CB9-6F30BFA6E0F1}" srcOrd="4" destOrd="0" parTransId="{14A26A63-BDED-414D-885A-4C132B5A8C71}" sibTransId="{50930595-FCAE-4162-A312-718240245335}"/>
    <dgm:cxn modelId="{D9D4661B-AEF7-46C2-A49A-D40F0F4DEA57}" type="presOf" srcId="{32EC60B8-11F4-449A-8CB9-6F30BFA6E0F1}" destId="{7FFCA9D3-B8B4-4B6F-9860-EA6B32592839}" srcOrd="0" destOrd="0" presId="urn:microsoft.com/office/officeart/2005/8/layout/default#2"/>
    <dgm:cxn modelId="{5371A6D4-4D7C-4ABC-857F-393D7ACE12F1}" type="presOf" srcId="{9511086E-624F-4ECB-95B1-078D8D8540A8}" destId="{F5063E8C-EC9E-47DA-A694-B438BC23D19F}" srcOrd="0" destOrd="0" presId="urn:microsoft.com/office/officeart/2005/8/layout/default#2"/>
    <dgm:cxn modelId="{EEAE7376-48A9-4E41-BA71-1959BD5FCCC2}" type="presOf" srcId="{77407AB0-EFBD-455F-9CC0-45A36F1F7831}" destId="{7371BF79-30CE-4ED0-9354-5495CC809BD1}" srcOrd="0" destOrd="0" presId="urn:microsoft.com/office/officeart/2005/8/layout/default#2"/>
    <dgm:cxn modelId="{99013EF3-60E4-40D8-AFE3-59FD53BDE4CE}" type="presOf" srcId="{90CEAD32-6397-4A7D-BC94-2BE9766EE938}" destId="{64AC0E66-670C-47F9-A050-6CFD7FFA8139}" srcOrd="0" destOrd="0" presId="urn:microsoft.com/office/officeart/2005/8/layout/default#2"/>
    <dgm:cxn modelId="{CDD49DB8-1FEA-4BB7-9F08-843B171D79AC}" srcId="{ABFA3D2F-3BF6-42C2-9FD2-89680EA97395}" destId="{90CEAD32-6397-4A7D-BC94-2BE9766EE938}" srcOrd="0" destOrd="0" parTransId="{6205F2B4-6BF5-42FD-8DC2-15B454898A09}" sibTransId="{86CAAB99-2EE6-483F-B247-30FF380B643B}"/>
    <dgm:cxn modelId="{1414C921-ABA4-40FD-B75A-CADC53A8842B}" type="presOf" srcId="{06457384-FDE9-4767-976A-E6EC33B2B583}" destId="{DA61300A-976F-4794-8F74-3C436FEB0F08}" srcOrd="0" destOrd="0" presId="urn:microsoft.com/office/officeart/2005/8/layout/default#2"/>
    <dgm:cxn modelId="{913DD7D7-2ED6-48BF-9790-B2F183E9B32F}" srcId="{ABFA3D2F-3BF6-42C2-9FD2-89680EA97395}" destId="{C60FBCF9-33BD-4F75-A884-A45E798ED7DA}" srcOrd="5" destOrd="0" parTransId="{95A09C1B-A2ED-41AC-92E9-FC72C1BF5CF0}" sibTransId="{7EC2D51B-6A17-4E28-BEB1-51129CB48129}"/>
    <dgm:cxn modelId="{27A3ACA6-0126-46AD-B438-DCE1A49F53C9}" type="presOf" srcId="{5C675756-5CC8-4343-A0DD-9019D3AD1669}" destId="{EACC7AD6-F38A-4375-BF38-BACA2FCEB207}" srcOrd="0" destOrd="0" presId="urn:microsoft.com/office/officeart/2005/8/layout/default#2"/>
    <dgm:cxn modelId="{02BDC82E-F85B-4628-A129-C9BC5E6BDF3A}" srcId="{ABFA3D2F-3BF6-42C2-9FD2-89680EA97395}" destId="{9511086E-624F-4ECB-95B1-078D8D8540A8}" srcOrd="6" destOrd="0" parTransId="{9775B07C-538A-4B68-BAC0-595A0E7F3BD2}" sibTransId="{3B541FE3-1652-4597-B852-616D274658EF}"/>
    <dgm:cxn modelId="{BEE953C1-113E-46F9-B2E0-1004825823E0}" type="presParOf" srcId="{BDD55499-BC14-4D28-A1CD-40EEE5586B9C}" destId="{64AC0E66-670C-47F9-A050-6CFD7FFA8139}" srcOrd="0" destOrd="0" presId="urn:microsoft.com/office/officeart/2005/8/layout/default#2"/>
    <dgm:cxn modelId="{47ADAE8F-F271-48B7-8995-9283EF0D4030}" type="presParOf" srcId="{BDD55499-BC14-4D28-A1CD-40EEE5586B9C}" destId="{AEBC429A-83A8-4313-B521-4374BAAD5D9D}" srcOrd="1" destOrd="0" presId="urn:microsoft.com/office/officeart/2005/8/layout/default#2"/>
    <dgm:cxn modelId="{6DE43380-8EB9-40C3-8169-0BCD06D49797}" type="presParOf" srcId="{BDD55499-BC14-4D28-A1CD-40EEE5586B9C}" destId="{9024F6FF-895F-476E-8680-54460867403D}" srcOrd="2" destOrd="0" presId="urn:microsoft.com/office/officeart/2005/8/layout/default#2"/>
    <dgm:cxn modelId="{89E1C6F6-ED51-4B37-8E59-F5F943F857BF}" type="presParOf" srcId="{BDD55499-BC14-4D28-A1CD-40EEE5586B9C}" destId="{71BFA889-F70D-4926-9AE5-B4628D6DC8B2}" srcOrd="3" destOrd="0" presId="urn:microsoft.com/office/officeart/2005/8/layout/default#2"/>
    <dgm:cxn modelId="{9FFFFAD6-AB1D-488C-9727-6F00DD30EFEC}" type="presParOf" srcId="{BDD55499-BC14-4D28-A1CD-40EEE5586B9C}" destId="{DA61300A-976F-4794-8F74-3C436FEB0F08}" srcOrd="4" destOrd="0" presId="urn:microsoft.com/office/officeart/2005/8/layout/default#2"/>
    <dgm:cxn modelId="{F28DDD89-07BC-4F71-805F-7657C3D811A5}" type="presParOf" srcId="{BDD55499-BC14-4D28-A1CD-40EEE5586B9C}" destId="{9799F760-B164-4EF6-AE67-01DA292CFE08}" srcOrd="5" destOrd="0" presId="urn:microsoft.com/office/officeart/2005/8/layout/default#2"/>
    <dgm:cxn modelId="{FD135D83-A7C6-4812-934B-5D32E98C9660}" type="presParOf" srcId="{BDD55499-BC14-4D28-A1CD-40EEE5586B9C}" destId="{EACC7AD6-F38A-4375-BF38-BACA2FCEB207}" srcOrd="6" destOrd="0" presId="urn:microsoft.com/office/officeart/2005/8/layout/default#2"/>
    <dgm:cxn modelId="{7250C343-35B6-4658-81C5-7CE1DE86A02F}" type="presParOf" srcId="{BDD55499-BC14-4D28-A1CD-40EEE5586B9C}" destId="{E8336205-F819-4EE7-B1AA-772BBA3FCCF7}" srcOrd="7" destOrd="0" presId="urn:microsoft.com/office/officeart/2005/8/layout/default#2"/>
    <dgm:cxn modelId="{C11CB490-0748-43C5-9F06-C70355CF86DB}" type="presParOf" srcId="{BDD55499-BC14-4D28-A1CD-40EEE5586B9C}" destId="{7FFCA9D3-B8B4-4B6F-9860-EA6B32592839}" srcOrd="8" destOrd="0" presId="urn:microsoft.com/office/officeart/2005/8/layout/default#2"/>
    <dgm:cxn modelId="{A4213AF2-1296-47F3-8467-14904240B3DE}" type="presParOf" srcId="{BDD55499-BC14-4D28-A1CD-40EEE5586B9C}" destId="{690E9795-4C3C-409B-BA06-22A4BE1E2620}" srcOrd="9" destOrd="0" presId="urn:microsoft.com/office/officeart/2005/8/layout/default#2"/>
    <dgm:cxn modelId="{E1538F44-3078-40A7-AC0F-325C3902086D}" type="presParOf" srcId="{BDD55499-BC14-4D28-A1CD-40EEE5586B9C}" destId="{DAF5BB91-DAC7-4CAA-B987-F76B6043BDEB}" srcOrd="10" destOrd="0" presId="urn:microsoft.com/office/officeart/2005/8/layout/default#2"/>
    <dgm:cxn modelId="{98BBA36B-5D8B-4A3A-8D77-0E1C706ECC5F}" type="presParOf" srcId="{BDD55499-BC14-4D28-A1CD-40EEE5586B9C}" destId="{66B13CA6-A8E9-4AD1-9264-5822A6E7A892}" srcOrd="11" destOrd="0" presId="urn:microsoft.com/office/officeart/2005/8/layout/default#2"/>
    <dgm:cxn modelId="{567E90CD-075C-4FBA-9622-6804FAD10906}" type="presParOf" srcId="{BDD55499-BC14-4D28-A1CD-40EEE5586B9C}" destId="{F5063E8C-EC9E-47DA-A694-B438BC23D19F}" srcOrd="12" destOrd="0" presId="urn:microsoft.com/office/officeart/2005/8/layout/default#2"/>
    <dgm:cxn modelId="{BA5391E9-8CE0-4EB8-B821-F1F4DB06C815}" type="presParOf" srcId="{BDD55499-BC14-4D28-A1CD-40EEE5586B9C}" destId="{7DEAECAF-61F8-406B-9E0F-87ECC2270379}" srcOrd="13" destOrd="0" presId="urn:microsoft.com/office/officeart/2005/8/layout/default#2"/>
    <dgm:cxn modelId="{FE615297-4DB0-47E7-9132-CB06A0F15FA5}" type="presParOf" srcId="{BDD55499-BC14-4D28-A1CD-40EEE5586B9C}" destId="{7371BF79-30CE-4ED0-9354-5495CC809BD1}" srcOrd="14" destOrd="0" presId="urn:microsoft.com/office/officeart/2005/8/layout/default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CA45E-1FBA-4446-867B-A901512BF0C3}">
      <dsp:nvSpPr>
        <dsp:cNvPr id="0" name=""/>
        <dsp:cNvSpPr/>
      </dsp:nvSpPr>
      <dsp:spPr>
        <a:xfrm>
          <a:off x="0" y="428631"/>
          <a:ext cx="6072230" cy="1099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Лица, обладающие высшими показателями (результативностью) в своей области деятельности </a:t>
          </a:r>
          <a:r>
            <a:rPr lang="ru-RU" sz="2000" b="1" u="sng" kern="1200" dirty="0"/>
            <a:t>(В. Парето)</a:t>
          </a:r>
        </a:p>
      </dsp:txBody>
      <dsp:txXfrm>
        <a:off x="53688" y="482319"/>
        <a:ext cx="5964854" cy="992424"/>
      </dsp:txXfrm>
    </dsp:sp>
    <dsp:sp modelId="{959E7D03-0D4D-41A8-955A-2F07BE1D1EC5}">
      <dsp:nvSpPr>
        <dsp:cNvPr id="0" name=""/>
        <dsp:cNvSpPr/>
      </dsp:nvSpPr>
      <dsp:spPr>
        <a:xfrm>
          <a:off x="0" y="1586031"/>
          <a:ext cx="6072230" cy="10998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Харизматические личности </a:t>
          </a:r>
          <a:r>
            <a:rPr lang="ru-RU" sz="2000" b="1" u="sng" kern="1200" dirty="0"/>
            <a:t>(М. Вебер)</a:t>
          </a:r>
        </a:p>
      </dsp:txBody>
      <dsp:txXfrm>
        <a:off x="53688" y="1639719"/>
        <a:ext cx="5964854" cy="992424"/>
      </dsp:txXfrm>
    </dsp:sp>
    <dsp:sp modelId="{9E5A6327-72C9-49AD-B11A-F793DCEBE3C2}">
      <dsp:nvSpPr>
        <dsp:cNvPr id="0" name=""/>
        <dsp:cNvSpPr/>
      </dsp:nvSpPr>
      <dsp:spPr>
        <a:xfrm>
          <a:off x="0" y="2743432"/>
          <a:ext cx="6072230" cy="10998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Лица, обладающие интеллектуальным и моральным превосходством над массой, безотносительно к своему статусу. </a:t>
          </a:r>
          <a:r>
            <a:rPr lang="ru-RU" sz="2000" b="1" kern="1200" dirty="0"/>
            <a:t>(Ж.Боден)</a:t>
          </a:r>
        </a:p>
      </dsp:txBody>
      <dsp:txXfrm>
        <a:off x="53688" y="2797120"/>
        <a:ext cx="5964854" cy="992424"/>
      </dsp:txXfrm>
    </dsp:sp>
    <dsp:sp modelId="{ECCAC727-173B-447E-AEB0-DBA05F522A94}">
      <dsp:nvSpPr>
        <dsp:cNvPr id="0" name=""/>
        <dsp:cNvSpPr/>
      </dsp:nvSpPr>
      <dsp:spPr>
        <a:xfrm>
          <a:off x="0" y="3900832"/>
          <a:ext cx="6072230" cy="109980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Наиболее активные в политическом отношении люди, ориентированные на власть; организованное меньшинство общества </a:t>
          </a:r>
          <a:r>
            <a:rPr lang="ru-RU" sz="2000" b="1" i="0" u="sng" kern="1200" dirty="0"/>
            <a:t>(Г. Моска).</a:t>
          </a:r>
        </a:p>
      </dsp:txBody>
      <dsp:txXfrm>
        <a:off x="53688" y="3954520"/>
        <a:ext cx="5964854" cy="9924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25546-1BF9-496F-8F29-3419D79BB88E}">
      <dsp:nvSpPr>
        <dsp:cNvPr id="0" name=""/>
        <dsp:cNvSpPr/>
      </dsp:nvSpPr>
      <dsp:spPr>
        <a:xfrm>
          <a:off x="0" y="0"/>
          <a:ext cx="6072230" cy="888208"/>
        </a:xfrm>
        <a:prstGeom prst="rect">
          <a:avLst/>
        </a:prstGeom>
        <a:solidFill>
          <a:schemeClr val="dk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>
              <a:solidFill>
                <a:srgbClr val="FF0000"/>
              </a:solidFill>
            </a:rPr>
            <a:t>Два аспекта </a:t>
          </a:r>
          <a:r>
            <a:rPr lang="ru-RU" sz="2600" kern="1200" dirty="0"/>
            <a:t>политического лидерства: </a:t>
          </a:r>
        </a:p>
      </dsp:txBody>
      <dsp:txXfrm>
        <a:off x="0" y="0"/>
        <a:ext cx="6072230" cy="888208"/>
      </dsp:txXfrm>
    </dsp:sp>
    <dsp:sp modelId="{F2084295-EC31-47E7-AFFE-D6AB1DD25D90}">
      <dsp:nvSpPr>
        <dsp:cNvPr id="0" name=""/>
        <dsp:cNvSpPr/>
      </dsp:nvSpPr>
      <dsp:spPr>
        <a:xfrm>
          <a:off x="0" y="888208"/>
          <a:ext cx="3036115" cy="1865237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u="sng" kern="1200" dirty="0">
              <a:solidFill>
                <a:schemeClr val="tx1"/>
              </a:solidFill>
            </a:rPr>
            <a:t>Формально-должностной статус  </a:t>
          </a:r>
          <a:r>
            <a:rPr lang="ru-RU" sz="2200" b="1" kern="1200" dirty="0">
              <a:solidFill>
                <a:schemeClr val="tx1"/>
              </a:solidFill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связан с обладанием властью</a:t>
          </a:r>
        </a:p>
      </dsp:txBody>
      <dsp:txXfrm>
        <a:off x="0" y="888208"/>
        <a:ext cx="3036115" cy="1865237"/>
      </dsp:txXfrm>
    </dsp:sp>
    <dsp:sp modelId="{10748AF2-BDC2-4789-9A88-812FC3E1F503}">
      <dsp:nvSpPr>
        <dsp:cNvPr id="0" name=""/>
        <dsp:cNvSpPr/>
      </dsp:nvSpPr>
      <dsp:spPr>
        <a:xfrm>
          <a:off x="3036115" y="888208"/>
          <a:ext cx="3036115" cy="1865237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Субъективный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личностные качества и реальное поведение лидера на занимаемом посту</a:t>
          </a:r>
        </a:p>
      </dsp:txBody>
      <dsp:txXfrm>
        <a:off x="3036115" y="888208"/>
        <a:ext cx="3036115" cy="1865237"/>
      </dsp:txXfrm>
    </dsp:sp>
    <dsp:sp modelId="{8C3CC446-F080-4765-8CC4-029E504E202B}">
      <dsp:nvSpPr>
        <dsp:cNvPr id="0" name=""/>
        <dsp:cNvSpPr/>
      </dsp:nvSpPr>
      <dsp:spPr>
        <a:xfrm>
          <a:off x="0" y="2753445"/>
          <a:ext cx="6072230" cy="207248"/>
        </a:xfrm>
        <a:prstGeom prst="rect">
          <a:avLst/>
        </a:prstGeom>
        <a:solidFill>
          <a:schemeClr val="dk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264F5-4F22-4FE8-8DCB-A21E445FF7FC}">
      <dsp:nvSpPr>
        <dsp:cNvPr id="0" name=""/>
        <dsp:cNvSpPr/>
      </dsp:nvSpPr>
      <dsp:spPr>
        <a:xfrm>
          <a:off x="0" y="665495"/>
          <a:ext cx="914400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E5DFE-9DF7-4CA0-815E-22E5067BFC3E}">
      <dsp:nvSpPr>
        <dsp:cNvPr id="0" name=""/>
        <dsp:cNvSpPr/>
      </dsp:nvSpPr>
      <dsp:spPr>
        <a:xfrm>
          <a:off x="457200" y="16055"/>
          <a:ext cx="6400800" cy="1298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>
              <a:solidFill>
                <a:schemeClr val="tx1"/>
              </a:solidFill>
              <a:latin typeface="Comic Sans MS" pitchFamily="66" charset="0"/>
            </a:rPr>
            <a:t>Авторитарное</a:t>
          </a:r>
          <a:r>
            <a:rPr lang="ru-RU" sz="1800" b="1" kern="1200" dirty="0">
              <a:solidFill>
                <a:schemeClr val="tx1"/>
              </a:solidFill>
              <a:latin typeface="Comic Sans MS" pitchFamily="66" charset="0"/>
            </a:rPr>
            <a:t> - единоличное направляющее воздействие лидера на нижестоящих. Оно основано на угрозе санкций, применении силы;</a:t>
          </a:r>
        </a:p>
      </dsp:txBody>
      <dsp:txXfrm>
        <a:off x="520606" y="79461"/>
        <a:ext cx="6273988" cy="1172068"/>
      </dsp:txXfrm>
    </dsp:sp>
    <dsp:sp modelId="{92DE39D1-7242-4147-BF21-F66E8FEB22E0}">
      <dsp:nvSpPr>
        <dsp:cNvPr id="0" name=""/>
        <dsp:cNvSpPr/>
      </dsp:nvSpPr>
      <dsp:spPr>
        <a:xfrm>
          <a:off x="0" y="2661335"/>
          <a:ext cx="9144000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A22AF-99E5-4EDF-97F3-49116535D3C9}">
      <dsp:nvSpPr>
        <dsp:cNvPr id="0" name=""/>
        <dsp:cNvSpPr/>
      </dsp:nvSpPr>
      <dsp:spPr>
        <a:xfrm>
          <a:off x="457200" y="2011895"/>
          <a:ext cx="6400800" cy="12988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>
              <a:solidFill>
                <a:schemeClr val="tx1"/>
              </a:solidFill>
              <a:latin typeface="Comic Sans MS" pitchFamily="66" charset="0"/>
            </a:rPr>
            <a:t>Демократическое</a:t>
          </a:r>
          <a:r>
            <a:rPr lang="ru-RU" sz="1800" b="1" kern="1200" dirty="0">
              <a:solidFill>
                <a:schemeClr val="tx1"/>
              </a:solidFill>
              <a:latin typeface="Comic Sans MS" pitchFamily="66" charset="0"/>
            </a:rPr>
            <a:t> - предполагает учет руководителем интересов и мнений всех членов группы или организации, участие масс в управлении.</a:t>
          </a:r>
        </a:p>
      </dsp:txBody>
      <dsp:txXfrm>
        <a:off x="520606" y="2075301"/>
        <a:ext cx="6273988" cy="11720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38A8C-B285-4587-AAA7-9DCE7E2BCD51}">
      <dsp:nvSpPr>
        <dsp:cNvPr id="0" name=""/>
        <dsp:cNvSpPr/>
      </dsp:nvSpPr>
      <dsp:spPr>
        <a:xfrm>
          <a:off x="0" y="1143008"/>
          <a:ext cx="792958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EDBBD5-D1F9-4293-9E3A-397162C2A667}">
      <dsp:nvSpPr>
        <dsp:cNvPr id="0" name=""/>
        <dsp:cNvSpPr/>
      </dsp:nvSpPr>
      <dsp:spPr>
        <a:xfrm>
          <a:off x="396479" y="48368"/>
          <a:ext cx="5550710" cy="944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04" tIns="0" rIns="20980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>
              <a:solidFill>
                <a:schemeClr val="tx1"/>
              </a:solidFill>
              <a:latin typeface="Comic Sans MS" pitchFamily="66" charset="0"/>
            </a:rPr>
            <a:t>Традиционное</a:t>
          </a:r>
          <a:r>
            <a:rPr lang="ru-RU" sz="1600" b="1" kern="1200" dirty="0">
              <a:solidFill>
                <a:schemeClr val="tx1"/>
              </a:solidFill>
              <a:latin typeface="Comic Sans MS" pitchFamily="66" charset="0"/>
            </a:rPr>
            <a:t> - вожди племен, монархи - их авторитет основан на обычае, вере в святость и неизменность традиций;</a:t>
          </a:r>
        </a:p>
      </dsp:txBody>
      <dsp:txXfrm>
        <a:off x="442593" y="94482"/>
        <a:ext cx="5458482" cy="852412"/>
      </dsp:txXfrm>
    </dsp:sp>
    <dsp:sp modelId="{311BB58B-6606-4568-BDF6-D1C20E345D37}">
      <dsp:nvSpPr>
        <dsp:cNvPr id="0" name=""/>
        <dsp:cNvSpPr/>
      </dsp:nvSpPr>
      <dsp:spPr>
        <a:xfrm>
          <a:off x="0" y="1972208"/>
          <a:ext cx="792958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F22578-20A5-46E3-9293-DC92BE48C8CC}">
      <dsp:nvSpPr>
        <dsp:cNvPr id="0" name=""/>
        <dsp:cNvSpPr/>
      </dsp:nvSpPr>
      <dsp:spPr>
        <a:xfrm>
          <a:off x="396479" y="1499888"/>
          <a:ext cx="5550710" cy="94464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04" tIns="0" rIns="20980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>
              <a:solidFill>
                <a:schemeClr val="tx1"/>
              </a:solidFill>
              <a:latin typeface="Comic Sans MS" pitchFamily="66" charset="0"/>
            </a:rPr>
            <a:t>Рационально-легальное</a:t>
          </a:r>
          <a:r>
            <a:rPr lang="ru-RU" sz="1600" b="1" kern="1200" dirty="0">
              <a:solidFill>
                <a:schemeClr val="tx1"/>
              </a:solidFill>
              <a:latin typeface="Comic Sans MS" pitchFamily="66" charset="0"/>
            </a:rPr>
            <a:t>. Здесь лидеры избираются демократическим путем;</a:t>
          </a:r>
        </a:p>
      </dsp:txBody>
      <dsp:txXfrm>
        <a:off x="442593" y="1546002"/>
        <a:ext cx="5458482" cy="852412"/>
      </dsp:txXfrm>
    </dsp:sp>
    <dsp:sp modelId="{D48C3A75-621D-47A0-89F2-F2A838EBBA33}">
      <dsp:nvSpPr>
        <dsp:cNvPr id="0" name=""/>
        <dsp:cNvSpPr/>
      </dsp:nvSpPr>
      <dsp:spPr>
        <a:xfrm>
          <a:off x="0" y="4002991"/>
          <a:ext cx="792958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3DCA37-D179-415C-A05E-DE6F6A921640}">
      <dsp:nvSpPr>
        <dsp:cNvPr id="0" name=""/>
        <dsp:cNvSpPr/>
      </dsp:nvSpPr>
      <dsp:spPr>
        <a:xfrm>
          <a:off x="396479" y="2951408"/>
          <a:ext cx="5550710" cy="152390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04" tIns="0" rIns="20980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>
              <a:solidFill>
                <a:schemeClr val="tx1"/>
              </a:solidFill>
              <a:latin typeface="Comic Sans MS" pitchFamily="66" charset="0"/>
            </a:rPr>
            <a:t>Харизматическое. </a:t>
          </a:r>
          <a:r>
            <a:rPr lang="ru-RU" sz="1600" b="1" kern="1200" dirty="0">
              <a:solidFill>
                <a:schemeClr val="tx1"/>
              </a:solidFill>
              <a:latin typeface="Comic Sans MS" pitchFamily="66" charset="0"/>
            </a:rPr>
            <a:t>Феномен </a:t>
          </a:r>
          <a:r>
            <a:rPr lang="ru-RU" sz="1600" b="1" kern="1200" dirty="0" err="1">
              <a:solidFill>
                <a:schemeClr val="tx1"/>
              </a:solidFill>
              <a:latin typeface="Comic Sans MS" pitchFamily="66" charset="0"/>
            </a:rPr>
            <a:t>харизмы</a:t>
          </a:r>
          <a:r>
            <a:rPr lang="ru-RU" sz="1600" b="1" kern="1200" dirty="0">
              <a:solidFill>
                <a:schemeClr val="tx1"/>
              </a:solidFill>
              <a:latin typeface="Comic Sans MS" pitchFamily="66" charset="0"/>
            </a:rPr>
            <a:t> основан исключительно на личности лидера, которому приписываются божественные способности. От масс требуется полная личная преданность вождю, который выполняет "историческую миссию</a:t>
          </a:r>
          <a:r>
            <a:rPr lang="en-US" sz="1600" b="1" kern="1200" dirty="0">
              <a:solidFill>
                <a:schemeClr val="tx1"/>
              </a:solidFill>
              <a:latin typeface="Comic Sans MS" pitchFamily="66" charset="0"/>
            </a:rPr>
            <a:t>”.</a:t>
          </a:r>
          <a:endParaRPr lang="ru-RU" sz="16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470870" y="3025799"/>
        <a:ext cx="5401928" cy="1375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9FCFC-E392-4A9D-A06D-B1DC28894596}">
      <dsp:nvSpPr>
        <dsp:cNvPr id="0" name=""/>
        <dsp:cNvSpPr/>
      </dsp:nvSpPr>
      <dsp:spPr>
        <a:xfrm>
          <a:off x="0" y="428631"/>
          <a:ext cx="5429288" cy="10998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Люди, занимающие высшие места в обществе, благодаря своему биологическому и генетическому происхождению. </a:t>
          </a:r>
          <a:r>
            <a:rPr lang="ru-RU" sz="2000" b="1" kern="1200" dirty="0"/>
            <a:t>(Р. Уильямс)</a:t>
          </a:r>
        </a:p>
      </dsp:txBody>
      <dsp:txXfrm>
        <a:off x="53688" y="482319"/>
        <a:ext cx="5321912" cy="992424"/>
      </dsp:txXfrm>
    </dsp:sp>
    <dsp:sp modelId="{FBFAAF9C-D586-47E8-9FAE-7EF8E25C857B}">
      <dsp:nvSpPr>
        <dsp:cNvPr id="0" name=""/>
        <dsp:cNvSpPr/>
      </dsp:nvSpPr>
      <dsp:spPr>
        <a:xfrm>
          <a:off x="0" y="1586031"/>
          <a:ext cx="5429288" cy="10998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Лица, имеющие высокое положение в обществе и благодаря этому влияющие на социальный прогресс </a:t>
          </a:r>
          <a:r>
            <a:rPr lang="ru-RU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(М. Дюпре)</a:t>
          </a:r>
        </a:p>
      </dsp:txBody>
      <dsp:txXfrm>
        <a:off x="53688" y="1639719"/>
        <a:ext cx="5321912" cy="992424"/>
      </dsp:txXfrm>
    </dsp:sp>
    <dsp:sp modelId="{CBC1E5D8-0269-44BF-ABE9-03AAA7763209}">
      <dsp:nvSpPr>
        <dsp:cNvPr id="0" name=""/>
        <dsp:cNvSpPr/>
      </dsp:nvSpPr>
      <dsp:spPr>
        <a:xfrm>
          <a:off x="0" y="2743432"/>
          <a:ext cx="5429288" cy="109980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Люди, получившие в обществе наибольший престиж, статус </a:t>
          </a:r>
          <a:r>
            <a:rPr lang="ru-RU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(Г. Лассуэл)</a:t>
          </a:r>
        </a:p>
      </dsp:txBody>
      <dsp:txXfrm>
        <a:off x="53688" y="2797120"/>
        <a:ext cx="5321912" cy="992424"/>
      </dsp:txXfrm>
    </dsp:sp>
    <dsp:sp modelId="{9C3F713F-90B1-4622-B277-F113438217A5}">
      <dsp:nvSpPr>
        <dsp:cNvPr id="0" name=""/>
        <dsp:cNvSpPr/>
      </dsp:nvSpPr>
      <dsp:spPr>
        <a:xfrm>
          <a:off x="0" y="3900832"/>
          <a:ext cx="5429288" cy="10998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Лица, получающие материальные и нематериальные ценности в максимальном размере. </a:t>
          </a:r>
          <a:r>
            <a:rPr lang="ru-RU" sz="2000" b="1" kern="1200" dirty="0"/>
            <a:t>(Дж. Бернхейм)</a:t>
          </a:r>
        </a:p>
      </dsp:txBody>
      <dsp:txXfrm>
        <a:off x="53688" y="3954520"/>
        <a:ext cx="5321912" cy="992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C0E66-670C-47F9-A050-6CFD7FFA8139}">
      <dsp:nvSpPr>
        <dsp:cNvPr id="0" name=""/>
        <dsp:cNvSpPr/>
      </dsp:nvSpPr>
      <dsp:spPr>
        <a:xfrm>
          <a:off x="418355" y="452"/>
          <a:ext cx="3955851" cy="23735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>
              <a:solidFill>
                <a:schemeClr val="tx1"/>
              </a:solidFill>
            </a:rPr>
            <a:t>Организационный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solidFill>
                <a:schemeClr val="tx1"/>
              </a:solidFill>
            </a:rPr>
            <a:t>Г. </a:t>
          </a:r>
          <a:r>
            <a:rPr lang="ru-RU" sz="1800" b="1" i="1" kern="1200" dirty="0" err="1">
              <a:solidFill>
                <a:schemeClr val="tx1"/>
              </a:solidFill>
            </a:rPr>
            <a:t>Моска</a:t>
          </a:r>
          <a:r>
            <a:rPr lang="ru-RU" sz="1800" b="1" i="1" kern="1200" dirty="0">
              <a:solidFill>
                <a:schemeClr val="tx1"/>
              </a:solidFill>
            </a:rPr>
            <a:t>, Р. </a:t>
          </a:r>
          <a:r>
            <a:rPr lang="ru-RU" sz="1800" b="1" i="1" kern="1200" dirty="0" err="1">
              <a:solidFill>
                <a:schemeClr val="tx1"/>
              </a:solidFill>
            </a:rPr>
            <a:t>Михельс</a:t>
          </a:r>
          <a:endParaRPr lang="ru-RU" sz="1800" b="1" i="1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Место элиты в обществе определяется способностью меньшинства к организации, способностью сплотиться </a:t>
          </a:r>
          <a:endParaRPr lang="ru-RU" sz="20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18355" y="452"/>
        <a:ext cx="3955851" cy="2373510"/>
      </dsp:txXfrm>
    </dsp:sp>
    <dsp:sp modelId="{53364064-30DB-4B35-ACC1-C93C8014C1BD}">
      <dsp:nvSpPr>
        <dsp:cNvPr id="0" name=""/>
        <dsp:cNvSpPr/>
      </dsp:nvSpPr>
      <dsp:spPr>
        <a:xfrm>
          <a:off x="4769792" y="452"/>
          <a:ext cx="3955851" cy="237351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>
              <a:solidFill>
                <a:schemeClr val="tx1"/>
              </a:solidFill>
            </a:rPr>
            <a:t>Психологический</a:t>
          </a:r>
          <a:r>
            <a:rPr lang="ru-RU" sz="2000" i="0" kern="1200" dirty="0">
              <a:solidFill>
                <a:schemeClr val="tx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solidFill>
                <a:schemeClr val="tx1"/>
              </a:solidFill>
            </a:rPr>
            <a:t>В. Парето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Элитарность общества объясняется различной социальной активностью индивидов и групп, зависящей    от  психологических факторов</a:t>
          </a:r>
        </a:p>
      </dsp:txBody>
      <dsp:txXfrm>
        <a:off x="4769792" y="452"/>
        <a:ext cx="3955851" cy="2373510"/>
      </dsp:txXfrm>
    </dsp:sp>
    <dsp:sp modelId="{1188A8EF-8D63-4AC7-A3E3-F9303A441A53}">
      <dsp:nvSpPr>
        <dsp:cNvPr id="0" name=""/>
        <dsp:cNvSpPr/>
      </dsp:nvSpPr>
      <dsp:spPr>
        <a:xfrm>
          <a:off x="395530" y="2578599"/>
          <a:ext cx="3955851" cy="237351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>
              <a:solidFill>
                <a:schemeClr val="tx1"/>
              </a:solidFill>
            </a:rPr>
            <a:t>Экономический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>
              <a:solidFill>
                <a:schemeClr val="tx1"/>
              </a:solidFill>
            </a:rPr>
            <a:t>Джеймс </a:t>
          </a:r>
          <a:r>
            <a:rPr lang="ru-RU" sz="1800" b="1" i="1" u="none" kern="1200" dirty="0" err="1">
              <a:solidFill>
                <a:schemeClr val="tx1"/>
              </a:solidFill>
            </a:rPr>
            <a:t>Бернхейм</a:t>
          </a:r>
          <a:endParaRPr lang="ru-RU" sz="1800" b="1" i="1" u="none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 </a:t>
          </a:r>
          <a:r>
            <a:rPr lang="ru-RU" sz="2000" kern="1200" dirty="0">
              <a:solidFill>
                <a:schemeClr val="tx1"/>
              </a:solidFill>
            </a:rPr>
            <a:t>В основе власти элиты лежит контроль над основными средствами производства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«Революция менеджеров» 1941г.</a:t>
          </a:r>
        </a:p>
      </dsp:txBody>
      <dsp:txXfrm>
        <a:off x="395530" y="2578599"/>
        <a:ext cx="3955851" cy="2373510"/>
      </dsp:txXfrm>
    </dsp:sp>
    <dsp:sp modelId="{A8A0D49A-AC0B-41E0-B0E2-34646802B3DE}">
      <dsp:nvSpPr>
        <dsp:cNvPr id="0" name=""/>
        <dsp:cNvSpPr/>
      </dsp:nvSpPr>
      <dsp:spPr>
        <a:xfrm>
          <a:off x="4788029" y="2578599"/>
          <a:ext cx="3955851" cy="237351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0" u="sng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0" u="sng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>
              <a:solidFill>
                <a:schemeClr val="tx1"/>
              </a:solidFill>
            </a:rPr>
            <a:t>Институциональный</a:t>
          </a:r>
          <a:r>
            <a:rPr lang="ru-RU" sz="1800" kern="1200" dirty="0">
              <a:solidFill>
                <a:schemeClr val="tx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solidFill>
                <a:schemeClr val="tx1"/>
              </a:solidFill>
            </a:rPr>
            <a:t>Чарльз Райт Миллс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800" b="0" i="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Статус и состав элиты объясняется не талантами или психологией ее членов, а занимаемым ими местом в иерархии стратегических институтов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«Властвующая элита» 1956г.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i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 </a:t>
          </a:r>
        </a:p>
      </dsp:txBody>
      <dsp:txXfrm>
        <a:off x="4788029" y="2578599"/>
        <a:ext cx="3955851" cy="2373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FA6BB-9325-4EB5-A920-365831F80FD1}">
      <dsp:nvSpPr>
        <dsp:cNvPr id="0" name=""/>
        <dsp:cNvSpPr/>
      </dsp:nvSpPr>
      <dsp:spPr>
        <a:xfrm rot="16200000">
          <a:off x="-1266235" y="1268164"/>
          <a:ext cx="4429156" cy="189282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Деление на элиту и массу- атрибут любого общества</a:t>
          </a:r>
        </a:p>
      </dsp:txBody>
      <dsp:txXfrm rot="5400000">
        <a:off x="1929" y="885831"/>
        <a:ext cx="1892827" cy="2657494"/>
      </dsp:txXfrm>
    </dsp:sp>
    <dsp:sp modelId="{B13AD5C6-7565-41C0-8AE8-64E15BAE3259}">
      <dsp:nvSpPr>
        <dsp:cNvPr id="0" name=""/>
        <dsp:cNvSpPr/>
      </dsp:nvSpPr>
      <dsp:spPr>
        <a:xfrm rot="16200000">
          <a:off x="768554" y="1268164"/>
          <a:ext cx="4429156" cy="1892827"/>
        </a:xfrm>
        <a:prstGeom prst="flowChartManualOperati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solidFill>
                <a:schemeClr val="tx1"/>
              </a:solidFill>
            </a:rPr>
            <a:t>Историчес-кий</a:t>
          </a:r>
          <a:r>
            <a:rPr lang="ru-RU" sz="2400" b="1" kern="1200" dirty="0">
              <a:solidFill>
                <a:schemeClr val="tx1"/>
              </a:solidFill>
            </a:rPr>
            <a:t> процесс </a:t>
          </a:r>
          <a:r>
            <a:rPr lang="ru-RU" sz="2400" b="1" kern="1200" dirty="0" err="1">
              <a:solidFill>
                <a:schemeClr val="tx1"/>
              </a:solidFill>
            </a:rPr>
            <a:t>представ-ляется</a:t>
          </a:r>
          <a:r>
            <a:rPr lang="ru-RU" sz="2400" b="1" kern="1200" dirty="0">
              <a:solidFill>
                <a:schemeClr val="tx1"/>
              </a:solidFill>
            </a:rPr>
            <a:t> в виде «</a:t>
          </a:r>
          <a:r>
            <a:rPr lang="ru-RU" sz="2400" b="1" kern="1200" dirty="0" err="1">
              <a:solidFill>
                <a:schemeClr val="tx1"/>
              </a:solidFill>
            </a:rPr>
            <a:t>циркуля-ции</a:t>
          </a:r>
          <a:r>
            <a:rPr lang="ru-RU" sz="2400" b="1" kern="1200" dirty="0">
              <a:solidFill>
                <a:schemeClr val="tx1"/>
              </a:solidFill>
            </a:rPr>
            <a:t> элит»</a:t>
          </a:r>
        </a:p>
      </dsp:txBody>
      <dsp:txXfrm rot="5400000">
        <a:off x="2036718" y="885831"/>
        <a:ext cx="1892827" cy="2657494"/>
      </dsp:txXfrm>
    </dsp:sp>
    <dsp:sp modelId="{F83E084E-9EDC-410F-A323-DC52E3010149}">
      <dsp:nvSpPr>
        <dsp:cNvPr id="0" name=""/>
        <dsp:cNvSpPr/>
      </dsp:nvSpPr>
      <dsp:spPr>
        <a:xfrm rot="16200000">
          <a:off x="2803803" y="1268164"/>
          <a:ext cx="4429156" cy="1892827"/>
        </a:xfrm>
        <a:prstGeom prst="flowChartManualOperati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Явное </a:t>
          </a:r>
          <a:r>
            <a:rPr lang="ru-RU" sz="2400" b="1" kern="1200" dirty="0" err="1">
              <a:solidFill>
                <a:schemeClr val="tx1"/>
              </a:solidFill>
            </a:rPr>
            <a:t>приниже-ние</a:t>
          </a:r>
          <a:r>
            <a:rPr lang="ru-RU" sz="2400" b="1" kern="1200" dirty="0">
              <a:solidFill>
                <a:schemeClr val="tx1"/>
              </a:solidFill>
            </a:rPr>
            <a:t> роли народных масс.</a:t>
          </a:r>
        </a:p>
      </dsp:txBody>
      <dsp:txXfrm rot="5400000">
        <a:off x="4071967" y="885831"/>
        <a:ext cx="1892827" cy="2657494"/>
      </dsp:txXfrm>
    </dsp:sp>
    <dsp:sp modelId="{B666DE69-976F-4C08-8CBC-C9213A41A1E9}">
      <dsp:nvSpPr>
        <dsp:cNvPr id="0" name=""/>
        <dsp:cNvSpPr/>
      </dsp:nvSpPr>
      <dsp:spPr>
        <a:xfrm rot="16200000">
          <a:off x="4838135" y="1268164"/>
          <a:ext cx="4429156" cy="1892827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solidFill>
                <a:schemeClr val="tx1"/>
              </a:solidFill>
            </a:rPr>
            <a:t>Антиде-мократи-ческая</a:t>
          </a:r>
          <a:r>
            <a:rPr lang="ru-RU" sz="2400" b="1" kern="1200" dirty="0">
              <a:solidFill>
                <a:schemeClr val="tx1"/>
              </a:solidFill>
            </a:rPr>
            <a:t> </a:t>
          </a:r>
          <a:r>
            <a:rPr lang="ru-RU" sz="2400" b="1" kern="1200" dirty="0" err="1">
              <a:solidFill>
                <a:schemeClr val="tx1"/>
              </a:solidFill>
            </a:rPr>
            <a:t>направлен-ность</a:t>
          </a:r>
          <a:r>
            <a:rPr lang="ru-RU" sz="2400" b="1" kern="1200" dirty="0">
              <a:solidFill>
                <a:schemeClr val="tx1"/>
              </a:solidFill>
            </a:rPr>
            <a:t>.</a:t>
          </a:r>
        </a:p>
      </dsp:txBody>
      <dsp:txXfrm rot="5400000">
        <a:off x="6106299" y="885831"/>
        <a:ext cx="1892827" cy="26574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3B1D2-4303-409F-8CEE-3C11CDDA16ED}">
      <dsp:nvSpPr>
        <dsp:cNvPr id="0" name=""/>
        <dsp:cNvSpPr/>
      </dsp:nvSpPr>
      <dsp:spPr>
        <a:xfrm>
          <a:off x="0" y="0"/>
          <a:ext cx="4318016" cy="43180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C7B264-54C3-458F-B79F-639D1F59AEE7}">
      <dsp:nvSpPr>
        <dsp:cNvPr id="0" name=""/>
        <dsp:cNvSpPr/>
      </dsp:nvSpPr>
      <dsp:spPr>
        <a:xfrm>
          <a:off x="2159008" y="0"/>
          <a:ext cx="6318279" cy="4318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Это небольшая, достаточно самостоятельная социальная группа</a:t>
          </a:r>
        </a:p>
      </dsp:txBody>
      <dsp:txXfrm>
        <a:off x="2159008" y="0"/>
        <a:ext cx="6318279" cy="690882"/>
      </dsp:txXfrm>
    </dsp:sp>
    <dsp:sp modelId="{B6F578B7-8C3E-4DA2-8910-1EFB6BF719E3}">
      <dsp:nvSpPr>
        <dsp:cNvPr id="0" name=""/>
        <dsp:cNvSpPr/>
      </dsp:nvSpPr>
      <dsp:spPr>
        <a:xfrm>
          <a:off x="433231" y="734921"/>
          <a:ext cx="3411232" cy="34112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48EADB-3AE8-4E16-B5A1-BE78BFABC4FA}">
      <dsp:nvSpPr>
        <dsp:cNvPr id="0" name=""/>
        <dsp:cNvSpPr/>
      </dsp:nvSpPr>
      <dsp:spPr>
        <a:xfrm>
          <a:off x="2159008" y="690882"/>
          <a:ext cx="6318279" cy="34112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Организаторские способности и талант</a:t>
          </a:r>
        </a:p>
      </dsp:txBody>
      <dsp:txXfrm>
        <a:off x="2159008" y="690882"/>
        <a:ext cx="6318279" cy="690882"/>
      </dsp:txXfrm>
    </dsp:sp>
    <dsp:sp modelId="{3C460006-FFCC-40E2-8343-BE03DA748795}">
      <dsp:nvSpPr>
        <dsp:cNvPr id="0" name=""/>
        <dsp:cNvSpPr/>
      </dsp:nvSpPr>
      <dsp:spPr>
        <a:xfrm>
          <a:off x="938715" y="1384795"/>
          <a:ext cx="2504449" cy="250444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51B197-0A97-4FAD-894C-7F05FFBE271A}">
      <dsp:nvSpPr>
        <dsp:cNvPr id="0" name=""/>
        <dsp:cNvSpPr/>
      </dsp:nvSpPr>
      <dsp:spPr>
        <a:xfrm>
          <a:off x="2159008" y="1381765"/>
          <a:ext cx="6318279" cy="2504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Высокий социальный статус</a:t>
          </a:r>
        </a:p>
      </dsp:txBody>
      <dsp:txXfrm>
        <a:off x="2159008" y="1381765"/>
        <a:ext cx="6318279" cy="690882"/>
      </dsp:txXfrm>
    </dsp:sp>
    <dsp:sp modelId="{920B7B15-A468-44F4-8406-BADDFD9F332C}">
      <dsp:nvSpPr>
        <dsp:cNvPr id="0" name=""/>
        <dsp:cNvSpPr/>
      </dsp:nvSpPr>
      <dsp:spPr>
        <a:xfrm>
          <a:off x="1360175" y="2072647"/>
          <a:ext cx="1597665" cy="15976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87CD2B-4566-4B51-8859-5FE9FA19F138}">
      <dsp:nvSpPr>
        <dsp:cNvPr id="0" name=""/>
        <dsp:cNvSpPr/>
      </dsp:nvSpPr>
      <dsp:spPr>
        <a:xfrm>
          <a:off x="2159008" y="2072647"/>
          <a:ext cx="6318279" cy="1597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Значительный объем государственной и информационной власти</a:t>
          </a:r>
        </a:p>
      </dsp:txBody>
      <dsp:txXfrm>
        <a:off x="2159008" y="2072647"/>
        <a:ext cx="6318279" cy="690882"/>
      </dsp:txXfrm>
    </dsp:sp>
    <dsp:sp modelId="{6458B4A2-701C-4453-A610-77DFAD512931}">
      <dsp:nvSpPr>
        <dsp:cNvPr id="0" name=""/>
        <dsp:cNvSpPr/>
      </dsp:nvSpPr>
      <dsp:spPr>
        <a:xfrm>
          <a:off x="1813566" y="2763530"/>
          <a:ext cx="690882" cy="69088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7F4A5-4DA1-4A7B-A348-02967E1E9EF3}">
      <dsp:nvSpPr>
        <dsp:cNvPr id="0" name=""/>
        <dsp:cNvSpPr/>
      </dsp:nvSpPr>
      <dsp:spPr>
        <a:xfrm>
          <a:off x="2159008" y="2763530"/>
          <a:ext cx="6318279" cy="6908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Непосредственное участие в осуществлении власти</a:t>
          </a:r>
        </a:p>
      </dsp:txBody>
      <dsp:txXfrm>
        <a:off x="2159008" y="2763530"/>
        <a:ext cx="6318279" cy="6908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F4C47-1CDC-4EEB-A2B3-EC5148585213}">
      <dsp:nvSpPr>
        <dsp:cNvPr id="0" name=""/>
        <dsp:cNvSpPr/>
      </dsp:nvSpPr>
      <dsp:spPr>
        <a:xfrm>
          <a:off x="0" y="218328"/>
          <a:ext cx="9144000" cy="114835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18328"/>
        <a:ext cx="9144000" cy="1148356"/>
      </dsp:txXfrm>
    </dsp:sp>
    <dsp:sp modelId="{CD7DAB49-E64B-4D77-9E91-2C260F433DBE}">
      <dsp:nvSpPr>
        <dsp:cNvPr id="0" name=""/>
        <dsp:cNvSpPr/>
      </dsp:nvSpPr>
      <dsp:spPr>
        <a:xfrm>
          <a:off x="2151" y="1589041"/>
          <a:ext cx="1498301" cy="364546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Психологическое и социальное </a:t>
          </a:r>
          <a:r>
            <a:rPr lang="ru-RU" sz="2000" b="1" kern="1200" dirty="0"/>
            <a:t>неравенство</a:t>
          </a:r>
          <a:r>
            <a:rPr lang="ru-RU" sz="1400" b="1" kern="1200" dirty="0"/>
            <a:t> людей, их неодинаковые способности, возможности и желания участвовать в политике</a:t>
          </a:r>
        </a:p>
      </dsp:txBody>
      <dsp:txXfrm>
        <a:off x="2151" y="1589041"/>
        <a:ext cx="1498301" cy="3645466"/>
      </dsp:txXfrm>
    </dsp:sp>
    <dsp:sp modelId="{2F408F5C-11A1-4A61-8260-A632A8FEE82D}">
      <dsp:nvSpPr>
        <dsp:cNvPr id="0" name=""/>
        <dsp:cNvSpPr/>
      </dsp:nvSpPr>
      <dsp:spPr>
        <a:xfrm>
          <a:off x="1500453" y="1589041"/>
          <a:ext cx="1741064" cy="364546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 разделения труда требует </a:t>
          </a:r>
          <a:r>
            <a:rPr lang="ru-RU" sz="14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профессионального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занятия </a:t>
          </a:r>
          <a:r>
            <a:rPr lang="ru-RU" sz="1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управленческим трудом</a:t>
          </a:r>
        </a:p>
      </dsp:txBody>
      <dsp:txXfrm>
        <a:off x="1500453" y="1589041"/>
        <a:ext cx="1741064" cy="3645466"/>
      </dsp:txXfrm>
    </dsp:sp>
    <dsp:sp modelId="{8C59ED65-A61D-4704-8984-FCD946A38976}">
      <dsp:nvSpPr>
        <dsp:cNvPr id="0" name=""/>
        <dsp:cNvSpPr/>
      </dsp:nvSpPr>
      <dsp:spPr>
        <a:xfrm>
          <a:off x="3241518" y="1589041"/>
          <a:ext cx="1433769" cy="364546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Высокая значимость </a:t>
          </a:r>
          <a:r>
            <a:rPr lang="ru-RU" sz="1400" b="1" kern="1200" dirty="0">
              <a:solidFill>
                <a:srgbClr val="C00000"/>
              </a:solidFill>
            </a:rPr>
            <a:t>управленческого труда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</a:rPr>
            <a:t> </a:t>
          </a:r>
          <a:r>
            <a:rPr lang="ru-RU" sz="1400" b="1" kern="1200" dirty="0"/>
            <a:t>и его </a:t>
          </a:r>
          <a:r>
            <a:rPr lang="ru-RU" sz="1400" b="1" u="sng" kern="1200" dirty="0"/>
            <a:t>стимулирование</a:t>
          </a:r>
        </a:p>
      </dsp:txBody>
      <dsp:txXfrm>
        <a:off x="3241518" y="1589041"/>
        <a:ext cx="1433769" cy="3645466"/>
      </dsp:txXfrm>
    </dsp:sp>
    <dsp:sp modelId="{90AAC0F3-4161-4D0B-BE7E-F1B870624A11}">
      <dsp:nvSpPr>
        <dsp:cNvPr id="0" name=""/>
        <dsp:cNvSpPr/>
      </dsp:nvSpPr>
      <dsp:spPr>
        <a:xfrm>
          <a:off x="4675288" y="1589041"/>
          <a:ext cx="1505246" cy="364546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Широкие </a:t>
          </a:r>
          <a:r>
            <a:rPr lang="ru-RU" sz="1400" b="1" u="sng" kern="1200" dirty="0"/>
            <a:t>возможности</a:t>
          </a:r>
          <a:r>
            <a:rPr lang="ru-RU" sz="1400" b="1" kern="1200" dirty="0"/>
            <a:t> </a:t>
          </a:r>
          <a:r>
            <a:rPr lang="ru-RU" sz="1400" b="1" kern="1200" dirty="0">
              <a:solidFill>
                <a:srgbClr val="C00000"/>
              </a:solidFill>
            </a:rPr>
            <a:t>управленческой деятельности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</a:rPr>
            <a:t> </a:t>
          </a:r>
          <a:r>
            <a:rPr lang="ru-RU" sz="1400" b="1" u="sng" kern="1200" dirty="0"/>
            <a:t>для</a:t>
          </a:r>
          <a:r>
            <a:rPr lang="ru-RU" sz="1400" b="1" kern="1200" dirty="0"/>
            <a:t> получения социальных </a:t>
          </a:r>
          <a:r>
            <a:rPr lang="ru-RU" sz="1400" b="1" u="sng" kern="1200" dirty="0"/>
            <a:t>привилегий</a:t>
          </a:r>
        </a:p>
      </dsp:txBody>
      <dsp:txXfrm>
        <a:off x="4675288" y="1589041"/>
        <a:ext cx="1505246" cy="3645466"/>
      </dsp:txXfrm>
    </dsp:sp>
    <dsp:sp modelId="{AE5B26DA-0D1A-4C9B-BA11-401E1C5A0992}">
      <dsp:nvSpPr>
        <dsp:cNvPr id="0" name=""/>
        <dsp:cNvSpPr/>
      </dsp:nvSpPr>
      <dsp:spPr>
        <a:xfrm>
          <a:off x="6180534" y="1589041"/>
          <a:ext cx="1588641" cy="364546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Практическая </a:t>
          </a:r>
          <a:r>
            <a:rPr lang="ru-RU" sz="1600" b="1" u="sng" kern="1200" dirty="0"/>
            <a:t>невозможность</a:t>
          </a:r>
          <a:r>
            <a:rPr lang="ru-RU" sz="1600" b="1" kern="1200" dirty="0"/>
            <a:t> </a:t>
          </a:r>
          <a:r>
            <a:rPr lang="ru-RU" sz="1400" b="1" u="sng" kern="1200" dirty="0"/>
            <a:t>всеобъемлющего</a:t>
          </a:r>
          <a:r>
            <a:rPr lang="ru-RU" sz="1400" b="1" kern="1200" dirty="0"/>
            <a:t> </a:t>
          </a:r>
          <a:r>
            <a:rPr lang="ru-RU" sz="2000" b="1" kern="1200" dirty="0"/>
            <a:t>контроля </a:t>
          </a:r>
          <a:r>
            <a:rPr lang="ru-RU" sz="1400" b="1" kern="1200" dirty="0"/>
            <a:t>за политическими руководителями</a:t>
          </a:r>
        </a:p>
      </dsp:txBody>
      <dsp:txXfrm>
        <a:off x="6180534" y="1589041"/>
        <a:ext cx="1588641" cy="3645466"/>
      </dsp:txXfrm>
    </dsp:sp>
    <dsp:sp modelId="{3CBEF974-E726-48BF-8DE2-6EEBCDF848D9}">
      <dsp:nvSpPr>
        <dsp:cNvPr id="0" name=""/>
        <dsp:cNvSpPr/>
      </dsp:nvSpPr>
      <dsp:spPr>
        <a:xfrm>
          <a:off x="7769176" y="1589041"/>
          <a:ext cx="1372672" cy="364546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Политическая </a:t>
          </a:r>
          <a:r>
            <a:rPr lang="ru-RU" sz="1800" b="1" kern="1200" dirty="0"/>
            <a:t>пассивность</a:t>
          </a:r>
          <a:r>
            <a:rPr lang="ru-RU" sz="1400" b="1" kern="1200" dirty="0"/>
            <a:t> широких масс </a:t>
          </a:r>
          <a:r>
            <a:rPr lang="ru-RU" sz="1800" b="1" kern="1200" dirty="0"/>
            <a:t>населения</a:t>
          </a:r>
          <a:endParaRPr lang="ru-RU" sz="1400" b="1" kern="1200" dirty="0"/>
        </a:p>
      </dsp:txBody>
      <dsp:txXfrm>
        <a:off x="7769176" y="1589041"/>
        <a:ext cx="1372672" cy="3645466"/>
      </dsp:txXfrm>
    </dsp:sp>
    <dsp:sp modelId="{EA56EA7D-EA0E-402F-A4A7-7FEF0CE3E525}">
      <dsp:nvSpPr>
        <dsp:cNvPr id="0" name=""/>
        <dsp:cNvSpPr/>
      </dsp:nvSpPr>
      <dsp:spPr>
        <a:xfrm>
          <a:off x="0" y="5234507"/>
          <a:ext cx="9144000" cy="405051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AA69B-AEE8-4F9D-81F3-9BF477849338}">
      <dsp:nvSpPr>
        <dsp:cNvPr id="0" name=""/>
        <dsp:cNvSpPr/>
      </dsp:nvSpPr>
      <dsp:spPr>
        <a:xfrm>
          <a:off x="213437" y="1740"/>
          <a:ext cx="2104065" cy="1052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отношению к власти:</a:t>
          </a:r>
          <a:endParaRPr lang="ru-RU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250" y="32553"/>
        <a:ext cx="2042439" cy="990406"/>
      </dsp:txXfrm>
    </dsp:sp>
    <dsp:sp modelId="{C3C106B2-1DBE-4472-AF71-39FD2809FC2A}">
      <dsp:nvSpPr>
        <dsp:cNvPr id="0" name=""/>
        <dsp:cNvSpPr/>
      </dsp:nvSpPr>
      <dsp:spPr>
        <a:xfrm>
          <a:off x="423844" y="1053773"/>
          <a:ext cx="191284" cy="783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406"/>
              </a:lnTo>
              <a:lnTo>
                <a:pt x="191284" y="7834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11452-91DB-486A-9B22-B83EF2BE3044}">
      <dsp:nvSpPr>
        <dsp:cNvPr id="0" name=""/>
        <dsp:cNvSpPr/>
      </dsp:nvSpPr>
      <dsp:spPr>
        <a:xfrm>
          <a:off x="615128" y="1311163"/>
          <a:ext cx="2462395" cy="1052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chemeClr val="tx1"/>
              </a:solidFill>
            </a:rPr>
            <a:t>Правящая</a:t>
          </a:r>
        </a:p>
      </dsp:txBody>
      <dsp:txXfrm>
        <a:off x="645941" y="1341976"/>
        <a:ext cx="2400769" cy="990406"/>
      </dsp:txXfrm>
    </dsp:sp>
    <dsp:sp modelId="{8D74816E-DE28-4D4C-AF55-305D711433E2}">
      <dsp:nvSpPr>
        <dsp:cNvPr id="0" name=""/>
        <dsp:cNvSpPr/>
      </dsp:nvSpPr>
      <dsp:spPr>
        <a:xfrm>
          <a:off x="423844" y="1053773"/>
          <a:ext cx="210406" cy="2104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65"/>
              </a:lnTo>
              <a:lnTo>
                <a:pt x="210406" y="21040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FBAE6-40E8-4C88-9CE1-892DAE825D69}">
      <dsp:nvSpPr>
        <dsp:cNvPr id="0" name=""/>
        <dsp:cNvSpPr/>
      </dsp:nvSpPr>
      <dsp:spPr>
        <a:xfrm>
          <a:off x="634250" y="2631822"/>
          <a:ext cx="2462395" cy="1052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>
              <a:solidFill>
                <a:schemeClr val="tx1"/>
              </a:solidFill>
            </a:rPr>
            <a:t>Неправящую</a:t>
          </a:r>
          <a:r>
            <a:rPr lang="ru-RU" sz="3100" b="1" kern="1200" dirty="0">
              <a:solidFill>
                <a:schemeClr val="tx1"/>
              </a:solidFill>
            </a:rPr>
            <a:t> (</a:t>
          </a:r>
          <a:r>
            <a:rPr lang="ru-RU" sz="3100" b="1" kern="1200" dirty="0" err="1">
              <a:solidFill>
                <a:schemeClr val="tx1"/>
              </a:solidFill>
            </a:rPr>
            <a:t>контрэлиту</a:t>
          </a:r>
          <a:r>
            <a:rPr lang="ru-RU" sz="3100" b="1" kern="1200" dirty="0">
              <a:solidFill>
                <a:schemeClr val="tx1"/>
              </a:solidFill>
            </a:rPr>
            <a:t>)</a:t>
          </a:r>
        </a:p>
      </dsp:txBody>
      <dsp:txXfrm>
        <a:off x="665063" y="2662635"/>
        <a:ext cx="2400769" cy="990406"/>
      </dsp:txXfrm>
    </dsp:sp>
    <dsp:sp modelId="{2A332623-5BFA-4212-9A7B-DB807C608F9D}">
      <dsp:nvSpPr>
        <dsp:cNvPr id="0" name=""/>
        <dsp:cNvSpPr/>
      </dsp:nvSpPr>
      <dsp:spPr>
        <a:xfrm>
          <a:off x="3227056" y="0"/>
          <a:ext cx="2104065" cy="1052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>
              <a:solidFill>
                <a:schemeClr val="tx1"/>
              </a:solidFill>
            </a:rPr>
            <a:t>По результатам деятельности </a:t>
          </a:r>
          <a:r>
            <a:rPr lang="en-US" sz="2100" b="1" i="1" kern="1200" dirty="0">
              <a:solidFill>
                <a:schemeClr val="tx1"/>
              </a:solidFill>
            </a:rPr>
            <a:t>: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3257869" y="30813"/>
        <a:ext cx="2042439" cy="990406"/>
      </dsp:txXfrm>
    </dsp:sp>
    <dsp:sp modelId="{37596E15-D480-4E93-A26D-221E37E947D2}">
      <dsp:nvSpPr>
        <dsp:cNvPr id="0" name=""/>
        <dsp:cNvSpPr/>
      </dsp:nvSpPr>
      <dsp:spPr>
        <a:xfrm>
          <a:off x="3437462" y="1052032"/>
          <a:ext cx="185199" cy="790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65"/>
              </a:lnTo>
              <a:lnTo>
                <a:pt x="185199" y="7907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41EAE-1555-456F-A5AC-2CB3C17DD6AC}">
      <dsp:nvSpPr>
        <dsp:cNvPr id="0" name=""/>
        <dsp:cNvSpPr/>
      </dsp:nvSpPr>
      <dsp:spPr>
        <a:xfrm>
          <a:off x="3622662" y="1316781"/>
          <a:ext cx="2462395" cy="1052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chemeClr val="tx1"/>
              </a:solidFill>
            </a:rPr>
            <a:t>Элита</a:t>
          </a:r>
        </a:p>
      </dsp:txBody>
      <dsp:txXfrm>
        <a:off x="3653475" y="1347594"/>
        <a:ext cx="2400769" cy="990406"/>
      </dsp:txXfrm>
    </dsp:sp>
    <dsp:sp modelId="{B8F33264-7EC5-4ED4-8CDB-6B7615E1CA7B}">
      <dsp:nvSpPr>
        <dsp:cNvPr id="0" name=""/>
        <dsp:cNvSpPr/>
      </dsp:nvSpPr>
      <dsp:spPr>
        <a:xfrm>
          <a:off x="3437462" y="1052032"/>
          <a:ext cx="185199" cy="2105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805"/>
              </a:lnTo>
              <a:lnTo>
                <a:pt x="185199" y="21058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1EFA1-04A1-4D91-902B-9C6E19E61311}">
      <dsp:nvSpPr>
        <dsp:cNvPr id="0" name=""/>
        <dsp:cNvSpPr/>
      </dsp:nvSpPr>
      <dsp:spPr>
        <a:xfrm>
          <a:off x="3622662" y="2631822"/>
          <a:ext cx="2462395" cy="1052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>
              <a:solidFill>
                <a:schemeClr val="tx1"/>
              </a:solidFill>
            </a:rPr>
            <a:t>Псевдоэлита</a:t>
          </a:r>
          <a:endParaRPr lang="ru-RU" sz="3100" b="1" kern="1200" dirty="0">
            <a:solidFill>
              <a:schemeClr val="tx1"/>
            </a:solidFill>
          </a:endParaRPr>
        </a:p>
      </dsp:txBody>
      <dsp:txXfrm>
        <a:off x="3653475" y="2662635"/>
        <a:ext cx="2400769" cy="990406"/>
      </dsp:txXfrm>
    </dsp:sp>
    <dsp:sp modelId="{AC0FB610-5F99-4E95-AB39-4917F801CEA2}">
      <dsp:nvSpPr>
        <dsp:cNvPr id="0" name=""/>
        <dsp:cNvSpPr/>
      </dsp:nvSpPr>
      <dsp:spPr>
        <a:xfrm>
          <a:off x="3437462" y="1052032"/>
          <a:ext cx="185199" cy="3420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0846"/>
              </a:lnTo>
              <a:lnTo>
                <a:pt x="185199" y="34208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47678-1EA4-4BB9-AB9F-35E842DB87D1}">
      <dsp:nvSpPr>
        <dsp:cNvPr id="0" name=""/>
        <dsp:cNvSpPr/>
      </dsp:nvSpPr>
      <dsp:spPr>
        <a:xfrm>
          <a:off x="3622662" y="3946862"/>
          <a:ext cx="2462395" cy="1052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>
              <a:solidFill>
                <a:schemeClr val="tx1"/>
              </a:solidFill>
            </a:rPr>
            <a:t>Антиэлита</a:t>
          </a:r>
          <a:endParaRPr lang="ru-RU" sz="3100" b="1" kern="1200" dirty="0">
            <a:solidFill>
              <a:schemeClr val="tx1"/>
            </a:solidFill>
          </a:endParaRPr>
        </a:p>
      </dsp:txBody>
      <dsp:txXfrm>
        <a:off x="3653475" y="3977675"/>
        <a:ext cx="2400769" cy="990406"/>
      </dsp:txXfrm>
    </dsp:sp>
    <dsp:sp modelId="{FF75E83B-3F64-41A3-B376-D06F666A446C}">
      <dsp:nvSpPr>
        <dsp:cNvPr id="0" name=""/>
        <dsp:cNvSpPr/>
      </dsp:nvSpPr>
      <dsp:spPr>
        <a:xfrm>
          <a:off x="6190261" y="1740"/>
          <a:ext cx="2104065" cy="1052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>
              <a:solidFill>
                <a:schemeClr val="tx1"/>
              </a:solidFill>
            </a:rPr>
            <a:t>По уровню компетенции: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6221074" y="32553"/>
        <a:ext cx="2042439" cy="990406"/>
      </dsp:txXfrm>
    </dsp:sp>
    <dsp:sp modelId="{886E2829-0A6B-49FE-8F54-5C14D0B3C516}">
      <dsp:nvSpPr>
        <dsp:cNvPr id="0" name=""/>
        <dsp:cNvSpPr/>
      </dsp:nvSpPr>
      <dsp:spPr>
        <a:xfrm>
          <a:off x="6400668" y="1053773"/>
          <a:ext cx="210406" cy="789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024"/>
              </a:lnTo>
              <a:lnTo>
                <a:pt x="210406" y="7890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6DDE4-2EBF-4E0A-BB50-169467B9077C}">
      <dsp:nvSpPr>
        <dsp:cNvPr id="0" name=""/>
        <dsp:cNvSpPr/>
      </dsp:nvSpPr>
      <dsp:spPr>
        <a:xfrm>
          <a:off x="6611074" y="1316781"/>
          <a:ext cx="2462395" cy="1052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chemeClr val="tx1"/>
              </a:solidFill>
            </a:rPr>
            <a:t>Высшая</a:t>
          </a:r>
        </a:p>
      </dsp:txBody>
      <dsp:txXfrm>
        <a:off x="6641887" y="1347594"/>
        <a:ext cx="2400769" cy="990406"/>
      </dsp:txXfrm>
    </dsp:sp>
    <dsp:sp modelId="{4C9D0A4C-EB85-4989-8657-85702C7BAB36}">
      <dsp:nvSpPr>
        <dsp:cNvPr id="0" name=""/>
        <dsp:cNvSpPr/>
      </dsp:nvSpPr>
      <dsp:spPr>
        <a:xfrm>
          <a:off x="6400668" y="1053773"/>
          <a:ext cx="210406" cy="2104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65"/>
              </a:lnTo>
              <a:lnTo>
                <a:pt x="210406" y="21040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68FB1-91AF-43DA-AFDC-B7D51B8BB77F}">
      <dsp:nvSpPr>
        <dsp:cNvPr id="0" name=""/>
        <dsp:cNvSpPr/>
      </dsp:nvSpPr>
      <dsp:spPr>
        <a:xfrm>
          <a:off x="6611074" y="2631822"/>
          <a:ext cx="2462395" cy="1052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chemeClr val="tx1"/>
              </a:solidFill>
            </a:rPr>
            <a:t>Средняя</a:t>
          </a:r>
        </a:p>
      </dsp:txBody>
      <dsp:txXfrm>
        <a:off x="6641887" y="2662635"/>
        <a:ext cx="2400769" cy="990406"/>
      </dsp:txXfrm>
    </dsp:sp>
    <dsp:sp modelId="{FC9A1785-5CF3-40ED-8AEF-9DB6DE6C966A}">
      <dsp:nvSpPr>
        <dsp:cNvPr id="0" name=""/>
        <dsp:cNvSpPr/>
      </dsp:nvSpPr>
      <dsp:spPr>
        <a:xfrm>
          <a:off x="6400668" y="1053773"/>
          <a:ext cx="261813" cy="3325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5737"/>
              </a:lnTo>
              <a:lnTo>
                <a:pt x="261813" y="33257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CA314-1212-4666-9068-ADE5CA6C6133}">
      <dsp:nvSpPr>
        <dsp:cNvPr id="0" name=""/>
        <dsp:cNvSpPr/>
      </dsp:nvSpPr>
      <dsp:spPr>
        <a:xfrm>
          <a:off x="6662481" y="3853494"/>
          <a:ext cx="2462395" cy="1052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chemeClr val="tx1"/>
              </a:solidFill>
            </a:rPr>
            <a:t>Местная </a:t>
          </a:r>
        </a:p>
      </dsp:txBody>
      <dsp:txXfrm>
        <a:off x="6693294" y="3884307"/>
        <a:ext cx="2400769" cy="990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5A1DF-CC70-4366-ADBA-1A75989B8311}">
      <dsp:nvSpPr>
        <dsp:cNvPr id="0" name=""/>
        <dsp:cNvSpPr/>
      </dsp:nvSpPr>
      <dsp:spPr>
        <a:xfrm>
          <a:off x="0" y="935012"/>
          <a:ext cx="7286644" cy="932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CC103E-B006-4039-B08A-26B284633B09}">
      <dsp:nvSpPr>
        <dsp:cNvPr id="0" name=""/>
        <dsp:cNvSpPr/>
      </dsp:nvSpPr>
      <dsp:spPr>
        <a:xfrm>
          <a:off x="357191" y="34963"/>
          <a:ext cx="6808501" cy="141879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2792" tIns="0" rIns="19279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/>
            <a:t>"Элиту крови" или аристократию;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/>
            <a:t>элиту богатства или плутократию;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/>
            <a:t>элиту знаний или меритократию.</a:t>
          </a:r>
        </a:p>
      </dsp:txBody>
      <dsp:txXfrm>
        <a:off x="426451" y="104223"/>
        <a:ext cx="6669981" cy="1280277"/>
      </dsp:txXfrm>
    </dsp:sp>
    <dsp:sp modelId="{20CF52FA-4D0C-4C9E-B3CF-FEBEDC21DBDA}">
      <dsp:nvSpPr>
        <dsp:cNvPr id="0" name=""/>
        <dsp:cNvSpPr/>
      </dsp:nvSpPr>
      <dsp:spPr>
        <a:xfrm>
          <a:off x="0" y="2613332"/>
          <a:ext cx="7286644" cy="932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B6EEF2-FE40-488F-A42D-E647335BBB37}">
      <dsp:nvSpPr>
        <dsp:cNvPr id="0" name=""/>
        <dsp:cNvSpPr/>
      </dsp:nvSpPr>
      <dsp:spPr>
        <a:xfrm>
          <a:off x="352946" y="2067212"/>
          <a:ext cx="6926602" cy="109224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2792" tIns="0" rIns="19279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Деспотические, тоталитарные, либеральные и демократические элиты.</a:t>
          </a:r>
        </a:p>
      </dsp:txBody>
      <dsp:txXfrm>
        <a:off x="406265" y="2120531"/>
        <a:ext cx="6819964" cy="985602"/>
      </dsp:txXfrm>
    </dsp:sp>
    <dsp:sp modelId="{620F835F-854D-4AE0-A33F-0117E951A48F}">
      <dsp:nvSpPr>
        <dsp:cNvPr id="0" name=""/>
        <dsp:cNvSpPr/>
      </dsp:nvSpPr>
      <dsp:spPr>
        <a:xfrm>
          <a:off x="0" y="4291652"/>
          <a:ext cx="7286644" cy="932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7F0973-C786-46C9-AEE6-C3626C37414A}">
      <dsp:nvSpPr>
        <dsp:cNvPr id="0" name=""/>
        <dsp:cNvSpPr/>
      </dsp:nvSpPr>
      <dsp:spPr>
        <a:xfrm>
          <a:off x="352946" y="3745532"/>
          <a:ext cx="6926602" cy="109224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2792" tIns="0" rIns="19279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Закрытые и открытые.</a:t>
          </a:r>
        </a:p>
      </dsp:txBody>
      <dsp:txXfrm>
        <a:off x="406265" y="3798851"/>
        <a:ext cx="6819964" cy="9856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C0E66-670C-47F9-A050-6CFD7FFA8139}">
      <dsp:nvSpPr>
        <dsp:cNvPr id="0" name=""/>
        <dsp:cNvSpPr/>
      </dsp:nvSpPr>
      <dsp:spPr>
        <a:xfrm>
          <a:off x="457199" y="5"/>
          <a:ext cx="2571750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Bookman Old Style" pitchFamily="18" charset="0"/>
            </a:rPr>
            <a:t>Изучение и анализ интересов различных социальных групп</a:t>
          </a:r>
        </a:p>
      </dsp:txBody>
      <dsp:txXfrm>
        <a:off x="457199" y="5"/>
        <a:ext cx="2571750" cy="1543050"/>
      </dsp:txXfrm>
    </dsp:sp>
    <dsp:sp modelId="{9024F6FF-895F-476E-8680-54460867403D}">
      <dsp:nvSpPr>
        <dsp:cNvPr id="0" name=""/>
        <dsp:cNvSpPr/>
      </dsp:nvSpPr>
      <dsp:spPr>
        <a:xfrm>
          <a:off x="3286125" y="5"/>
          <a:ext cx="2571750" cy="1543050"/>
        </a:xfrm>
        <a:prstGeom prst="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Bookman Old Style" pitchFamily="18" charset="0"/>
            </a:rPr>
            <a:t>Субординация интересов различных социальных общностей</a:t>
          </a:r>
        </a:p>
      </dsp:txBody>
      <dsp:txXfrm>
        <a:off x="3286125" y="5"/>
        <a:ext cx="2571750" cy="1543050"/>
      </dsp:txXfrm>
    </dsp:sp>
    <dsp:sp modelId="{DA61300A-976F-4794-8F74-3C436FEB0F08}">
      <dsp:nvSpPr>
        <dsp:cNvPr id="0" name=""/>
        <dsp:cNvSpPr/>
      </dsp:nvSpPr>
      <dsp:spPr>
        <a:xfrm>
          <a:off x="6066495" y="0"/>
          <a:ext cx="2571750" cy="1543050"/>
        </a:xfrm>
        <a:prstGeom prst="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Bookman Old Style" pitchFamily="18" charset="0"/>
            </a:rPr>
            <a:t>Отражение интересов в политических установках</a:t>
          </a:r>
        </a:p>
      </dsp:txBody>
      <dsp:txXfrm>
        <a:off x="6066495" y="0"/>
        <a:ext cx="2571750" cy="1543050"/>
      </dsp:txXfrm>
    </dsp:sp>
    <dsp:sp modelId="{EACC7AD6-F38A-4375-BF38-BACA2FCEB207}">
      <dsp:nvSpPr>
        <dsp:cNvPr id="0" name=""/>
        <dsp:cNvSpPr/>
      </dsp:nvSpPr>
      <dsp:spPr>
        <a:xfrm>
          <a:off x="457199" y="1800231"/>
          <a:ext cx="2571750" cy="1543050"/>
        </a:xfrm>
        <a:prstGeom prst="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Bookman Old Style" pitchFamily="18" charset="0"/>
            </a:rPr>
            <a:t>Выработка политической идеологии</a:t>
          </a:r>
        </a:p>
      </dsp:txBody>
      <dsp:txXfrm>
        <a:off x="457199" y="1800231"/>
        <a:ext cx="2571750" cy="1543050"/>
      </dsp:txXfrm>
    </dsp:sp>
    <dsp:sp modelId="{7FFCA9D3-B8B4-4B6F-9860-EA6B32592839}">
      <dsp:nvSpPr>
        <dsp:cNvPr id="0" name=""/>
        <dsp:cNvSpPr/>
      </dsp:nvSpPr>
      <dsp:spPr>
        <a:xfrm>
          <a:off x="3286125" y="1800231"/>
          <a:ext cx="2571750" cy="1543050"/>
        </a:xfrm>
        <a:prstGeom prst="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Bookman Old Style" pitchFamily="18" charset="0"/>
            </a:rPr>
            <a:t>Создание механизма воплощения политических замыслов</a:t>
          </a:r>
        </a:p>
      </dsp:txBody>
      <dsp:txXfrm>
        <a:off x="3286125" y="1800231"/>
        <a:ext cx="2571750" cy="1543050"/>
      </dsp:txXfrm>
    </dsp:sp>
    <dsp:sp modelId="{DAF5BB91-DAC7-4CAA-B987-F76B6043BDEB}">
      <dsp:nvSpPr>
        <dsp:cNvPr id="0" name=""/>
        <dsp:cNvSpPr/>
      </dsp:nvSpPr>
      <dsp:spPr>
        <a:xfrm>
          <a:off x="6115050" y="1800231"/>
          <a:ext cx="2571750" cy="1543050"/>
        </a:xfrm>
        <a:prstGeom prst="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Bookman Old Style" pitchFamily="18" charset="0"/>
            </a:rPr>
            <a:t>Назначение кадрового аппарата органов управления</a:t>
          </a:r>
        </a:p>
      </dsp:txBody>
      <dsp:txXfrm>
        <a:off x="6115050" y="1800231"/>
        <a:ext cx="2571750" cy="1543050"/>
      </dsp:txXfrm>
    </dsp:sp>
    <dsp:sp modelId="{F5063E8C-EC9E-47DA-A694-B438BC23D19F}">
      <dsp:nvSpPr>
        <dsp:cNvPr id="0" name=""/>
        <dsp:cNvSpPr/>
      </dsp:nvSpPr>
      <dsp:spPr>
        <a:xfrm>
          <a:off x="428602" y="3528997"/>
          <a:ext cx="2571750" cy="1543050"/>
        </a:xfrm>
        <a:prstGeom prst="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Bookman Old Style" pitchFamily="18" charset="0"/>
            </a:rPr>
            <a:t>Создание и коррекция институтов политической системы</a:t>
          </a:r>
        </a:p>
      </dsp:txBody>
      <dsp:txXfrm>
        <a:off x="428602" y="3528997"/>
        <a:ext cx="2571750" cy="1543050"/>
      </dsp:txXfrm>
    </dsp:sp>
    <dsp:sp modelId="{7371BF79-30CE-4ED0-9354-5495CC809BD1}">
      <dsp:nvSpPr>
        <dsp:cNvPr id="0" name=""/>
        <dsp:cNvSpPr/>
      </dsp:nvSpPr>
      <dsp:spPr>
        <a:xfrm>
          <a:off x="3286125" y="3528997"/>
          <a:ext cx="2571750" cy="154305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Bookman Old Style" pitchFamily="18" charset="0"/>
            </a:rPr>
            <a:t>Выдвижение политических лидеров</a:t>
          </a:r>
        </a:p>
      </dsp:txBody>
      <dsp:txXfrm>
        <a:off x="3286125" y="3528997"/>
        <a:ext cx="2571750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F2272-8A54-4C7D-8B48-30AAD4ED7D6F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C524E-24F8-4E09-86C9-5B89C4D73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C524E-24F8-4E09-86C9-5B89C4D733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C524E-24F8-4E09-86C9-5B89C4D733D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C524E-24F8-4E09-86C9-5B89C4D733D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2A4B-AB18-4A3F-89C2-A9D8AC72333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FE32-B394-47A5-8FEE-439F9184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2A4B-AB18-4A3F-89C2-A9D8AC72333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FE32-B394-47A5-8FEE-439F9184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2A4B-AB18-4A3F-89C2-A9D8AC72333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FE32-B394-47A5-8FEE-439F9184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2A4B-AB18-4A3F-89C2-A9D8AC72333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FE32-B394-47A5-8FEE-439F9184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2A4B-AB18-4A3F-89C2-A9D8AC72333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FE32-B394-47A5-8FEE-439F9184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2A4B-AB18-4A3F-89C2-A9D8AC72333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FE32-B394-47A5-8FEE-439F9184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2A4B-AB18-4A3F-89C2-A9D8AC72333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FE32-B394-47A5-8FEE-439F9184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2A4B-AB18-4A3F-89C2-A9D8AC72333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FE32-B394-47A5-8FEE-439F9184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2A4B-AB18-4A3F-89C2-A9D8AC72333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FE32-B394-47A5-8FEE-439F9184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2A4B-AB18-4A3F-89C2-A9D8AC72333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FE32-B394-47A5-8FEE-439F9184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2A4B-AB18-4A3F-89C2-A9D8AC72333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FE32-B394-47A5-8FEE-439F9184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2A4B-AB18-4A3F-89C2-A9D8AC723336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9FE32-B394-47A5-8FEE-439F91847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gif"/><Relationship Id="rId2" Type="http://schemas.openxmlformats.org/officeDocument/2006/relationships/hyperlink" Target="http://www.vestnikcivitas.ru/ffs/publication_1/plan1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nc.edu/~nielsen/gen/pareto.gif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mikhailovsky.ru/images/events/post_london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hyperlink" Target="http://ru.wikipedia.org/wiki/%D0%A4%D0%B0%D0%B9%D0%BB:Vilfredo_Pareto.jpg" TargetMode="External"/><Relationship Id="rId12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http://neishodnyj-avtor.tk/images/MoskaGaetano-207.jpg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snl.no/system/images/w/weber_max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gif"/><Relationship Id="rId7" Type="http://schemas.openxmlformats.org/officeDocument/2006/relationships/diagramColors" Target="../diagrams/colors2.xml"/><Relationship Id="rId2" Type="http://schemas.openxmlformats.org/officeDocument/2006/relationships/hyperlink" Target="http://www.dupre-abende.de/dup1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hyperlink" Target="http://w.pseudology.org/information/images/lasswell_harold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5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0.xml"/><Relationship Id="rId7" Type="http://schemas.openxmlformats.org/officeDocument/2006/relationships/hyperlink" Target="http://wscdn.bbc.co.uk/worldservice/assets/images/2010/09/02/100902132905_louis_226x283_nocredit.jpg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-1.web.britannica.com/eb-media/81/78681-050-6C5A2B1A.jpg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hyperlink" Target="http://ruprom-image.s3.amazonaws.com/419942_w640_h640_gretsiya.jpg" TargetMode="External"/><Relationship Id="rId9" Type="http://schemas.openxmlformats.org/officeDocument/2006/relationships/hyperlink" Target="http://content.artofmanliness.com/uploads/2010/11/aristotle_stone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platypus1917.org/wp-content/uploads/2010/03/FREAUD.jpg" TargetMode="Externa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diagramLayout" Target="../diagrams/layout11.xml"/><Relationship Id="rId7" Type="http://schemas.openxmlformats.org/officeDocument/2006/relationships/image" Target="../media/image39.gi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41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12.xml"/><Relationship Id="rId7" Type="http://schemas.openxmlformats.org/officeDocument/2006/relationships/hyperlink" Target="http://hangingodes.files.wordpress.com/2007/12/weber.jpg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evision.ru/images/authors/379/elit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jssgallery.org/Resources/Photos/People/Robert_Andre-Miche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ishodnyj-avtor.tk/images/MoskaGaetano-207.jpg" TargetMode="External"/><Relationship Id="rId5" Type="http://schemas.openxmlformats.org/officeDocument/2006/relationships/image" Target="../media/image10.gif"/><Relationship Id="rId4" Type="http://schemas.openxmlformats.org/officeDocument/2006/relationships/hyperlink" Target="http://magazine.hrm.ru/hrm_old.nsf/0/7e79bb7644dfb7e7c325769f0047abe8/Desc/0.1DE?OpenElement&amp;FieldElemFormat=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ineternum.ru/ineternum/html/hrestomatiia/images/moska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ikhailovsky.ru/images/events/post_london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://holmogorow.nigilist.ru/obshestvoznanie/mosca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u.wikipedia.org/wiki/%D0%A4%D0%B0%D0%B9%D0%BB:Vilfredo_Pareto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ikhailovsky.ru/images/events/post_london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142875"/>
            <a:ext cx="8786813" cy="6572250"/>
          </a:xfrm>
          <a:prstGeom prst="rect">
            <a:avLst/>
          </a:prstGeom>
          <a:noFill/>
          <a:ln w="31750" cap="rnd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25" y="6000750"/>
            <a:ext cx="3857625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5135" name="Picture 15" descr="http://www.pfrgotups.ru/images/tamozh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429000"/>
            <a:ext cx="5857875" cy="235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ПОЛИТИЧЕСКИЕ ЭЛИТЫ И 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ПОЛИТИЧЕСКОЕ ЛИДЕРСТВО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2" descr="Картинка 6 из 1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214438"/>
            <a:ext cx="34877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Картинка 14 из 1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1214422"/>
            <a:ext cx="5072066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В. Парето сделал принципиальный вывод: «Неравенство распределения доходов, очевидно, зависит гораздо больше от самой природы человека, чем от экономической организации общества».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4813" y="3000375"/>
            <a:ext cx="4572000" cy="923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этом Парето увидел универсальную модель, пригодную для всех сфер жизни, а не только экономики: </a:t>
            </a:r>
          </a:p>
        </p:txBody>
      </p:sp>
      <p:pic>
        <p:nvPicPr>
          <p:cNvPr id="27652" name="Picture 4" descr="Картинка 30 из 18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28596" y="3071810"/>
            <a:ext cx="3643338" cy="3492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4357688" y="4071938"/>
            <a:ext cx="4786312" cy="2786062"/>
          </a:xfrm>
          <a:prstGeom prst="wedgeEllipseCallout">
            <a:avLst>
              <a:gd name="adj1" fmla="val -67391"/>
              <a:gd name="adj2" fmla="val -1220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«Если предположить, что мы расположим людей в соответствии с другими критериями, например, по их мыслительным способностям, по их математической одаренности, их музыкальным, поэтическим, литературным талантам, по степени их моральности и т. д., мы, скорее всего, получим кривую, более или менее похожую на ту, которую мы находим применительно к распределению богатств»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err="1">
                <a:solidFill>
                  <a:schemeClr val="tx1"/>
                </a:solidFill>
              </a:rPr>
              <a:t>Р.Михельс</a:t>
            </a:r>
            <a:r>
              <a:rPr lang="ru-RU" sz="2000" b="1" dirty="0">
                <a:solidFill>
                  <a:schemeClr val="tx1"/>
                </a:solidFill>
              </a:rPr>
              <a:t>  сформулировал т.н. </a:t>
            </a:r>
            <a:r>
              <a:rPr lang="ru-RU" sz="2000" b="1" i="1" u="sng" dirty="0">
                <a:solidFill>
                  <a:schemeClr val="tx1"/>
                </a:solidFill>
              </a:rPr>
              <a:t>«железный закон олигархии» </a:t>
            </a:r>
            <a:r>
              <a:rPr lang="ru-RU" sz="2000" b="1" dirty="0">
                <a:solidFill>
                  <a:schemeClr val="tx1"/>
                </a:solidFill>
              </a:rPr>
              <a:t>(«Политические партии. Социологическое исследование олигархических тенденций современной демократии» 1911г.)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3250053"/>
            <a:ext cx="3571900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Суть закона: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любой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организации неизбежно устанавливается господство руководящей верхушки, власть немногих избранных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00562" y="3934299"/>
            <a:ext cx="4214842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Причины,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ведущие к зарождению олигархии (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элитизма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технические;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- психологические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  <a:endParaRPr lang="ru-RU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 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1178695" y="2321711"/>
            <a:ext cx="642942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215074" y="2714620"/>
            <a:ext cx="1428760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385" grpId="0" animBg="1"/>
      <p:bldP spid="16386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77000">
              <a:srgbClr val="BD922A"/>
            </a:gs>
            <a:gs pos="100000">
              <a:srgbClr val="835E17"/>
            </a:gs>
            <a:gs pos="100000">
              <a:srgbClr val="A28949"/>
            </a:gs>
            <a:gs pos="100000">
              <a:srgbClr val="FAE3B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Documents and Settings\Лиза\Рабочий стол\ОФОРМЛЕНИЕ\СВИТКИ БЕС ФОНА\ПРОЗРАЧНЫЙ 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196752"/>
            <a:ext cx="7119934" cy="2714644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1412776"/>
            <a:ext cx="48577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BottomLef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Суть концепции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Р. Михельса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состоит в том, что "демократия, чтобы сохранить себя и достичь известной стабильности", вынуждена создавать организацию.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Picture 2" descr="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6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85813" y="0"/>
            <a:ext cx="1295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Российская таможенная академия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18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2267744" y="116632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143380"/>
            <a:ext cx="4572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Это связано с выделением </a:t>
            </a:r>
            <a:r>
              <a:rPr lang="ru-RU" sz="2000" b="1" i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элиты</a:t>
            </a:r>
            <a:r>
              <a:rPr lang="ru-RU" sz="20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000" i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активного</a:t>
            </a:r>
            <a:r>
              <a:rPr lang="ru-RU" sz="20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меньшинства</a:t>
            </a:r>
            <a:r>
              <a:rPr lang="ru-RU" sz="20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которому народная масса вверяет свою судьбу ввиду невозможности ее прямого контроля над крупной организацией.</a:t>
            </a:r>
            <a:r>
              <a:rPr lang="ru-RU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3107806" y="3465004"/>
            <a:ext cx="642372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499992" y="4725144"/>
            <a:ext cx="720080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364" name="Picture 4" descr="https://upload.wikimedia.org/wikipedia/commons/9/9c/Robert-mich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908720"/>
            <a:ext cx="2571750" cy="342900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286380" y="4071942"/>
            <a:ext cx="3643338" cy="25545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Лидеры никогда не уступают свою власть "массам", а только другим, новым лидерам.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Необходимость управления организацией требует создания аппарата, и власть концентрируется в его руках.</a:t>
            </a:r>
            <a:endParaRPr kumimoji="0" lang="ru-RU" sz="20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336704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 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элитой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понимаются: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428736"/>
          <a:ext cx="607223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20</a:t>
            </a:r>
          </a:p>
        </p:txBody>
      </p:sp>
      <p:pic>
        <p:nvPicPr>
          <p:cNvPr id="11" name="Picture 2" descr="Vilfredo Paret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1428736"/>
            <a:ext cx="1643074" cy="205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трелка вправо 11"/>
          <p:cNvSpPr/>
          <p:nvPr/>
        </p:nvSpPr>
        <p:spPr>
          <a:xfrm>
            <a:off x="1928794" y="2643182"/>
            <a:ext cx="5572164" cy="214314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746" name="Picture 2" descr="Картинка 1 из 9600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3071810"/>
            <a:ext cx="1674606" cy="2309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4643438" y="3429000"/>
            <a:ext cx="1928826" cy="214314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Картинка 6 из 8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5241" y="4572008"/>
            <a:ext cx="1478759" cy="2000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Стрелка вправо 14"/>
          <p:cNvSpPr/>
          <p:nvPr/>
        </p:nvSpPr>
        <p:spPr>
          <a:xfrm>
            <a:off x="4143372" y="6072206"/>
            <a:ext cx="3786214" cy="214314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Картинка 25 из 72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500173"/>
            <a:ext cx="2196699" cy="2928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605906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 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элитой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понимаются: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428736"/>
          <a:ext cx="5429288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21</a:t>
            </a:r>
          </a:p>
        </p:txBody>
      </p:sp>
      <p:pic>
        <p:nvPicPr>
          <p:cNvPr id="64516" name="Picture 4" descr="Картинка 1 из 18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3677539"/>
            <a:ext cx="2286016" cy="2881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трелка вправо 10"/>
          <p:cNvSpPr/>
          <p:nvPr/>
        </p:nvSpPr>
        <p:spPr>
          <a:xfrm>
            <a:off x="4572000" y="3143248"/>
            <a:ext cx="2500330" cy="214314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500430" y="4714884"/>
            <a:ext cx="3071834" cy="214314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8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4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4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4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4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48896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/>
              <a:t>Основные подходы: 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714488"/>
          <a:ext cx="914400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1. Политические элиты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черты теорий элит: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85786" y="1428736"/>
          <a:ext cx="800105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  <p:pic>
        <p:nvPicPr>
          <p:cNvPr id="33793" name="Picture 1" descr="http://www.gifpark.su/gor_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71536" y="4929198"/>
            <a:ext cx="9715536" cy="1928802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2428860" y="3286124"/>
            <a:ext cx="571504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500562" y="3286124"/>
            <a:ext cx="571504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643702" y="3214686"/>
            <a:ext cx="571504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0001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u="sng" dirty="0"/>
              <a:t>Характерными чертами политической элиты</a:t>
            </a:r>
            <a:r>
              <a:rPr lang="ru-RU" sz="2400" dirty="0"/>
              <a:t> являются следующие: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03760319"/>
              </p:ext>
            </p:extLst>
          </p:nvPr>
        </p:nvGraphicFramePr>
        <p:xfrm>
          <a:off x="285720" y="2285992"/>
          <a:ext cx="8477288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23</a:t>
            </a:r>
          </a:p>
        </p:txBody>
      </p:sp>
      <p:pic>
        <p:nvPicPr>
          <p:cNvPr id="27650" name="Picture 2" descr="http://www.gifpark.su/Gifs/FLOWERS/r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5524500"/>
            <a:ext cx="762000" cy="1333500"/>
          </a:xfrm>
          <a:prstGeom prst="rect">
            <a:avLst/>
          </a:prstGeom>
          <a:noFill/>
        </p:spPr>
      </p:pic>
      <p:pic>
        <p:nvPicPr>
          <p:cNvPr id="27651" name="Picture 3" descr="http://www.gifpark.su/Gifs/FLOWERS/r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5524500"/>
            <a:ext cx="762000" cy="1333500"/>
          </a:xfrm>
          <a:prstGeom prst="rect">
            <a:avLst/>
          </a:prstGeom>
          <a:noFill/>
        </p:spPr>
      </p:pic>
      <p:pic>
        <p:nvPicPr>
          <p:cNvPr id="14" name="Picture 3" descr="http://www.gifpark.su/Gifs/FLOWERS/r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5524500"/>
            <a:ext cx="762000" cy="1333500"/>
          </a:xfrm>
          <a:prstGeom prst="rect">
            <a:avLst/>
          </a:prstGeom>
          <a:noFill/>
        </p:spPr>
      </p:pic>
      <p:pic>
        <p:nvPicPr>
          <p:cNvPr id="16" name="Picture 3" descr="http://www.gifpark.su/Gifs/FLOWERS/r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5524500"/>
            <a:ext cx="762000" cy="1333500"/>
          </a:xfrm>
          <a:prstGeom prst="rect">
            <a:avLst/>
          </a:prstGeom>
          <a:noFill/>
        </p:spPr>
      </p:pic>
      <p:pic>
        <p:nvPicPr>
          <p:cNvPr id="17" name="Picture 3" descr="http://www.gifpark.su/Gifs/FLOWERS/r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5524500"/>
            <a:ext cx="762000" cy="1333500"/>
          </a:xfrm>
          <a:prstGeom prst="rect">
            <a:avLst/>
          </a:prstGeom>
          <a:noFill/>
        </p:spPr>
      </p:pic>
      <p:pic>
        <p:nvPicPr>
          <p:cNvPr id="18" name="Picture 3" descr="http://www.gifpark.su/Gifs/FLOWERS/r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5524500"/>
            <a:ext cx="762000" cy="1333500"/>
          </a:xfrm>
          <a:prstGeom prst="rect">
            <a:avLst/>
          </a:prstGeom>
          <a:noFill/>
        </p:spPr>
      </p:pic>
      <p:pic>
        <p:nvPicPr>
          <p:cNvPr id="19" name="Picture 3" descr="http://www.gifpark.su/Gifs/FLOWERS/r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524500"/>
            <a:ext cx="762000" cy="1333500"/>
          </a:xfrm>
          <a:prstGeom prst="rect">
            <a:avLst/>
          </a:prstGeom>
          <a:noFill/>
        </p:spPr>
      </p:pic>
      <p:pic>
        <p:nvPicPr>
          <p:cNvPr id="20" name="Picture 3" descr="http://www.gifpark.su/Gifs/FLOWERS/r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5524500"/>
            <a:ext cx="762000" cy="1333500"/>
          </a:xfrm>
          <a:prstGeom prst="rect">
            <a:avLst/>
          </a:prstGeom>
          <a:noFill/>
        </p:spPr>
      </p:pic>
      <p:pic>
        <p:nvPicPr>
          <p:cNvPr id="21" name="Picture 3" descr="http://www.gifpark.su/Gifs/FLOWERS/r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5524500"/>
            <a:ext cx="762000" cy="1333500"/>
          </a:xfrm>
          <a:prstGeom prst="rect">
            <a:avLst/>
          </a:prstGeom>
          <a:noFill/>
        </p:spPr>
      </p:pic>
      <p:pic>
        <p:nvPicPr>
          <p:cNvPr id="22" name="Picture 3" descr="http://www.gifpark.su/Gifs/FLOWERS/r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5524500"/>
            <a:ext cx="762000" cy="1333500"/>
          </a:xfrm>
          <a:prstGeom prst="rect">
            <a:avLst/>
          </a:prstGeom>
          <a:noFill/>
        </p:spPr>
      </p:pic>
      <p:pic>
        <p:nvPicPr>
          <p:cNvPr id="23" name="Picture 3" descr="http://www.gifpark.su/Gifs/FLOWERS/r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5524500"/>
            <a:ext cx="7620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928670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Факторы элитарности общества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64315" y="2464587"/>
            <a:ext cx="500066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107389" y="2464587"/>
            <a:ext cx="500066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3750463" y="2464587"/>
            <a:ext cx="500066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5179223" y="2464587"/>
            <a:ext cx="500066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6750859" y="2464587"/>
            <a:ext cx="500066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8179619" y="2464587"/>
            <a:ext cx="500066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0" y="6429396"/>
            <a:ext cx="9144000" cy="428604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142908" y="1857364"/>
          <a:ext cx="9286908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3200" b="1" i="1" u="sng" dirty="0"/>
              <a:t>Элиты классифицируются</a:t>
            </a:r>
            <a:r>
              <a:rPr lang="ru-RU" sz="3200" dirty="0"/>
              <a:t> по ряду оснований: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Классификация элит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471836"/>
            <a:ext cx="7235188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/>
              <a:t>Для современной политической науки характерно признание элитарности существующего общества. Реальная политическая власть сосредоточена в руках меньшинства - </a:t>
            </a:r>
            <a:r>
              <a:rPr lang="ru-RU" sz="2000" b="1" dirty="0"/>
              <a:t>элиты</a:t>
            </a:r>
            <a:r>
              <a:rPr lang="ru-RU" sz="2000" dirty="0"/>
              <a:t>, формирующей цели развития общества и принимающей важные  политические решения. 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87624" y="3494589"/>
            <a:ext cx="716318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2285984" y="142852"/>
            <a:ext cx="5572164" cy="1214446"/>
          </a:xfrm>
          <a:prstGeom prst="down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76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www.gifpark.su/Gifs/ANIMALS/BIG_Cat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3786214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 В. Парето выделял два главных типа элит: </a:t>
            </a:r>
            <a:r>
              <a:rPr lang="ru-RU" b="1" i="1" dirty="0">
                <a:solidFill>
                  <a:schemeClr val="tx1"/>
                </a:solidFill>
              </a:rPr>
              <a:t>"львы"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i="1" dirty="0">
                <a:solidFill>
                  <a:schemeClr val="tx1"/>
                </a:solidFill>
              </a:rPr>
              <a:t>"лисы".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5214950"/>
            <a:ext cx="357190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"</a:t>
            </a:r>
            <a:r>
              <a:rPr kumimoji="0" lang="ru-RU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львов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" характерен консерватизм, грубые силовые методы управления.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Общество, где преобладает элита "львов", обычно застойно.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889553" y="5233382"/>
            <a:ext cx="3643338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"</a:t>
            </a:r>
            <a:r>
              <a:rPr kumimoji="0" lang="ru-RU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Лисы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 - мастера обмана, политических комбинаций.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Элита "лис" динамична, она обеспечивает преобразования в обществе.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1178695" y="2321711"/>
            <a:ext cx="642942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607983" y="2321711"/>
            <a:ext cx="642942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530" name="Picture 2" descr="http://www.gifpark.su/Gifs/ANIMALS/FOX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392" y="2564904"/>
            <a:ext cx="5472608" cy="210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385" grpId="0" animBg="1"/>
      <p:bldP spid="16386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ru-RU" dirty="0"/>
              <a:t>Кроме того, </a:t>
            </a:r>
            <a:r>
              <a:rPr lang="ru-RU" b="1" i="1" u="sng" dirty="0"/>
              <a:t>выделяют</a:t>
            </a:r>
            <a:r>
              <a:rPr lang="ru-RU" dirty="0"/>
              <a:t> :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857356" y="1571612"/>
          <a:ext cx="7286644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1500166" y="2500306"/>
            <a:ext cx="428628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1571604" y="3714752"/>
            <a:ext cx="428628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1643042" y="5429264"/>
            <a:ext cx="428628" cy="71438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  <p:bldP spid="11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ifpark.su/Gifs/DRINKS/java_coffe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929198"/>
            <a:ext cx="928694" cy="14009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091610" cy="48896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/>
              <a:t> </a:t>
            </a:r>
            <a:r>
              <a:rPr lang="ru-RU" sz="2400" b="1" i="1" dirty="0"/>
              <a:t>функции</a:t>
            </a:r>
            <a:r>
              <a:rPr lang="ru-RU" sz="2400" b="1" dirty="0"/>
              <a:t> политической элиты: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340768"/>
          <a:ext cx="914400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Горизонтальный свиток 18"/>
          <p:cNvSpPr/>
          <p:nvPr/>
        </p:nvSpPr>
        <p:spPr>
          <a:xfrm>
            <a:off x="61701" y="5868218"/>
            <a:ext cx="6572296" cy="85725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60470" y="4871989"/>
            <a:ext cx="6572328" cy="100013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350554" y="3657543"/>
            <a:ext cx="6643734" cy="121444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519076" y="2637182"/>
            <a:ext cx="7215238" cy="114300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1071546"/>
            <a:ext cx="857256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Существуют две основные системы рекрутирования элит: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 гильдий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антрепренерская система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чистом виде они встречаются довольно редко, однако можно выделить характерные черты этих систем.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20" y="2078243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 Для </a:t>
            </a: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системы гильдий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 характерны: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5845" y="2643182"/>
            <a:ext cx="6704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Закрытость</a:t>
            </a:r>
            <a:r>
              <a:rPr lang="ru-RU" dirty="0"/>
              <a:t>. Отбор на более высокие посты осуществляется из нижестоящих слоев самой элиты. Медленный, постепенный путь наверх.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786190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Высокая степень </a:t>
            </a:r>
            <a:r>
              <a:rPr lang="ru-RU" sz="2000" dirty="0" err="1"/>
              <a:t>институциализации</a:t>
            </a:r>
            <a:r>
              <a:rPr lang="ru-RU" dirty="0"/>
              <a:t> процесса отбора, </a:t>
            </a:r>
          </a:p>
          <a:p>
            <a:r>
              <a:rPr lang="ru-RU" dirty="0"/>
              <a:t>наличие многочисленных фильтров формальных требований </a:t>
            </a:r>
          </a:p>
          <a:p>
            <a:r>
              <a:rPr lang="ru-RU" dirty="0"/>
              <a:t>для занятия должностей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137" y="5033501"/>
            <a:ext cx="64807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Небольшой, относительно </a:t>
            </a:r>
            <a:r>
              <a:rPr lang="ru-RU" sz="2000" dirty="0"/>
              <a:t>закрытый круг электората</a:t>
            </a:r>
            <a:r>
              <a:rPr lang="ru-RU" dirty="0"/>
              <a:t>, т. е. тех, кто проводит отбор.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42844" y="5868218"/>
            <a:ext cx="67866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Тенденция к воспроизводству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уже существующего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типа лидерства.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29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6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60"/>
                            </p:stCondLst>
                            <p:childTnLst>
                              <p:par>
                                <p:cTn id="33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6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6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60"/>
                            </p:stCondLst>
                            <p:childTnLst>
                              <p:par>
                                <p:cTn id="49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160"/>
                            </p:stCondLst>
                            <p:childTnLst>
                              <p:par>
                                <p:cTn id="5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16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660"/>
                            </p:stCondLst>
                            <p:childTnLst>
                              <p:par>
                                <p:cTn id="6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160"/>
                            </p:stCondLst>
                            <p:childTnLst>
                              <p:par>
                                <p:cTn id="6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16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660"/>
                            </p:stCondLst>
                            <p:childTnLst>
                              <p:par>
                                <p:cTn id="81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  <p:bldP spid="16" grpId="0" animBg="1"/>
      <p:bldP spid="16" grpId="1" animBg="1"/>
      <p:bldP spid="14337" grpId="0" animBg="1"/>
      <p:bldP spid="7" grpId="0"/>
      <p:bldP spid="8" grpId="0"/>
      <p:bldP spid="9" grpId="0"/>
      <p:bldP spid="14339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Горизонтальный свиток 18"/>
          <p:cNvSpPr/>
          <p:nvPr/>
        </p:nvSpPr>
        <p:spPr>
          <a:xfrm>
            <a:off x="1714480" y="4929198"/>
            <a:ext cx="5286412" cy="114300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214414" y="4214818"/>
            <a:ext cx="5286412" cy="85725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714348" y="3143248"/>
            <a:ext cx="5429288" cy="114300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14282" y="2000240"/>
            <a:ext cx="5429320" cy="128588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596" y="1072236"/>
            <a:ext cx="5143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 Для </a:t>
            </a: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антрепренёрской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системы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характерны: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214554"/>
            <a:ext cx="5929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Открытость</a:t>
            </a:r>
            <a:r>
              <a:rPr lang="ru-RU" dirty="0"/>
              <a:t> (широкие возможности для представителей любых социальных групп претендовать на места в политико-управленческих структурах)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3357562"/>
            <a:ext cx="50720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Небольшое число  формальных требований </a:t>
            </a:r>
            <a:r>
              <a:rPr lang="ru-RU" dirty="0"/>
              <a:t>к претендентам на должности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4286256"/>
            <a:ext cx="5857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Широкий круг электората</a:t>
            </a:r>
            <a:r>
              <a:rPr lang="ru-RU" dirty="0"/>
              <a:t>, которым могут быть</a:t>
            </a:r>
          </a:p>
          <a:p>
            <a:r>
              <a:rPr lang="ru-RU" dirty="0"/>
              <a:t> все избиратели страны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85918" y="5175372"/>
            <a:ext cx="52864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Первостепенность  личностных качеств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30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2143108" y="5929330"/>
            <a:ext cx="5286412" cy="92867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Высокий уровень конкуренции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8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8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8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8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80"/>
                            </p:stCondLst>
                            <p:childTnLst>
                              <p:par>
                                <p:cTn id="4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8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98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480"/>
                            </p:stCondLst>
                            <p:childTnLst>
                              <p:par>
                                <p:cTn id="6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80"/>
                            </p:stCondLst>
                            <p:childTnLst>
                              <p:par>
                                <p:cTn id="6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98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480"/>
                            </p:stCondLst>
                            <p:childTnLst>
                              <p:par>
                                <p:cTn id="7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980"/>
                            </p:stCondLst>
                            <p:childTnLst>
                              <p:par>
                                <p:cTn id="8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980"/>
                            </p:stCondLst>
                            <p:childTnLst>
                              <p:par>
                                <p:cTn id="8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  <p:bldP spid="16" grpId="0" animBg="1"/>
      <p:bldP spid="16" grpId="1" animBg="1"/>
      <p:bldP spid="7" grpId="0"/>
      <p:bldP spid="8" grpId="0"/>
      <p:bldP spid="9" grpId="0"/>
      <p:bldP spid="14339" grpId="0"/>
      <p:bldP spid="15" grpId="0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Политический лидер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1714488"/>
            <a:ext cx="857256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символ общества и образец политического поведения группы.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Лидер способен с помощью власти реализовать интересы группы.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2571744"/>
          <a:ext cx="6072230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85720" y="5668850"/>
            <a:ext cx="857256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Политический лидер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авторитетный член организации, группы, общества в целом, личностное влияние которого позволяем ему играть существенную роль в политических процессах и ситуациях.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32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2285984" y="214290"/>
            <a:ext cx="6000792" cy="6429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2. ПОЛИТИЧЕСКОЕ ЛИДЕРСТВО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4338" name="Picture 2" descr="Картинка 8 из 9600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2571744"/>
            <a:ext cx="2357454" cy="295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трелка вправо 13"/>
          <p:cNvSpPr/>
          <p:nvPr/>
        </p:nvSpPr>
        <p:spPr>
          <a:xfrm rot="5400000">
            <a:off x="3250397" y="750075"/>
            <a:ext cx="428628" cy="500066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2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2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2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7" grpId="0" animBg="1"/>
      <p:bldGraphic spid="5" grpId="0">
        <p:bldAsOne/>
      </p:bldGraphic>
      <p:bldP spid="9218" grpId="0" animBg="1"/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214554"/>
            <a:ext cx="821537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В современной политологии основными являются следующие концепции 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политического лидерства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2285984" y="214290"/>
            <a:ext cx="6000792" cy="6429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2. ПОЛИТИЧЕСКОЕ ЛИДЕРСТВО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143372" y="785794"/>
            <a:ext cx="1214446" cy="1500198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7072330" y="5286388"/>
            <a:ext cx="1785918" cy="1285860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lichnost.21309.edusite.ru/images/2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4143404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771800" y="188640"/>
            <a:ext cx="400052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1. Теория черт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556792"/>
            <a:ext cx="4285140" cy="28315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/>
              <a:t>Cуть</a:t>
            </a:r>
            <a:r>
              <a:rPr lang="ru-RU" b="1" dirty="0"/>
              <a:t>:  </a:t>
            </a:r>
            <a:r>
              <a:rPr lang="ru-RU" sz="2000" dirty="0"/>
              <a:t>феномен лидерства объясняется </a:t>
            </a:r>
            <a:r>
              <a:rPr lang="ru-RU" sz="2000" b="1" dirty="0"/>
              <a:t>выдающимися личными качествами</a:t>
            </a:r>
            <a:r>
              <a:rPr lang="ru-RU" sz="2000" dirty="0"/>
              <a:t>.</a:t>
            </a:r>
          </a:p>
          <a:p>
            <a:r>
              <a:rPr lang="ru-RU" dirty="0"/>
              <a:t> Как пишет один из видных представителей теории черт </a:t>
            </a:r>
            <a:r>
              <a:rPr lang="ru-RU" sz="2000" b="1" u="sng" dirty="0"/>
              <a:t>Э. </a:t>
            </a:r>
            <a:r>
              <a:rPr lang="ru-RU" sz="2000" b="1" u="sng" dirty="0" err="1"/>
              <a:t>Богардус</a:t>
            </a:r>
            <a:r>
              <a:rPr lang="ru-RU" sz="2000" b="1" u="sng" dirty="0"/>
              <a:t> </a:t>
            </a:r>
            <a:r>
              <a:rPr lang="ru-RU" sz="2000" dirty="0"/>
              <a:t>"превосходящие интеллектуальные дарования доставляют личности выдающееся положение, рано или поздно приводящее к лидерству".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5000636"/>
            <a:ext cx="6357982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    Среди черт, присущих политическому лидеру, обычно выделяют </a:t>
            </a:r>
            <a:r>
              <a:rPr lang="ru-RU" sz="1600" dirty="0">
                <a:solidFill>
                  <a:srgbClr val="FF0000"/>
                </a:solidFill>
              </a:rPr>
              <a:t>физиологические</a:t>
            </a:r>
            <a:r>
              <a:rPr lang="ru-RU" sz="1600" dirty="0"/>
              <a:t>, </a:t>
            </a:r>
            <a:r>
              <a:rPr lang="ru-RU" sz="1600" dirty="0">
                <a:solidFill>
                  <a:srgbClr val="FF0000"/>
                </a:solidFill>
              </a:rPr>
              <a:t>психологические</a:t>
            </a:r>
            <a:r>
              <a:rPr lang="ru-RU" sz="1600" dirty="0"/>
              <a:t>, </a:t>
            </a:r>
            <a:r>
              <a:rPr lang="ru-RU" sz="1600" dirty="0">
                <a:solidFill>
                  <a:srgbClr val="FF0000"/>
                </a:solidFill>
              </a:rPr>
              <a:t>интеллектуальные</a:t>
            </a:r>
            <a:r>
              <a:rPr lang="ru-RU" sz="1600" dirty="0"/>
              <a:t> и </a:t>
            </a:r>
            <a:r>
              <a:rPr lang="ru-RU" sz="1600" dirty="0">
                <a:solidFill>
                  <a:srgbClr val="FF0000"/>
                </a:solidFill>
              </a:rPr>
              <a:t>личностные</a:t>
            </a:r>
            <a:r>
              <a:rPr lang="ru-RU" sz="1600" dirty="0"/>
              <a:t>. Это: острый ум, твердая воля, кипучая энергия, чувство юмора, незаурядные  способности, умение нравиться людям, компетентность и, особенно, готовность брать на себя ответственность. </a:t>
            </a:r>
          </a:p>
          <a:p>
            <a:r>
              <a:rPr lang="ru-RU" sz="1600" dirty="0"/>
              <a:t>А также  -  фотогеничность, внешнюю привлекательность, ораторские способности и пр.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4429132"/>
            <a:ext cx="137242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u="sng" dirty="0"/>
              <a:t>Э. </a:t>
            </a:r>
            <a:r>
              <a:rPr lang="ru-RU" b="1" u="sng" dirty="0" err="1"/>
              <a:t>Богардус</a:t>
            </a:r>
            <a:r>
              <a:rPr lang="ru-RU" b="1" u="sng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6" grpId="0" animBg="1"/>
      <p:bldP spid="7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072230" cy="64294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Ситуационная теория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154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    Ее представители - </a:t>
            </a:r>
            <a:r>
              <a:rPr lang="ru-RU" b="1" u="sng" dirty="0"/>
              <a:t>В. </a:t>
            </a:r>
            <a:r>
              <a:rPr lang="ru-RU" b="1" u="sng" dirty="0" err="1"/>
              <a:t>Дилл</a:t>
            </a:r>
            <a:r>
              <a:rPr lang="ru-RU" b="1" u="sng" dirty="0"/>
              <a:t>, Т. Хилтон, А. </a:t>
            </a:r>
            <a:r>
              <a:rPr lang="ru-RU" b="1" u="sng" dirty="0" err="1"/>
              <a:t>Голднер</a:t>
            </a:r>
            <a:r>
              <a:rPr lang="ru-RU" dirty="0"/>
              <a:t> и др. - обосновывают зависимость лидерства от определенных социальных условий.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988840"/>
            <a:ext cx="2629526" cy="4154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u="sng" dirty="0"/>
              <a:t>Лидер</a:t>
            </a:r>
            <a:r>
              <a:rPr lang="ru-RU" sz="2400" dirty="0"/>
              <a:t> - функция определенной ситуации. Именно сложившаяся конкретная ситуация и определяет отбор лидера, его поведение и принимаемые им решения.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35</a:t>
            </a:r>
          </a:p>
        </p:txBody>
      </p:sp>
      <p:pic>
        <p:nvPicPr>
          <p:cNvPr id="69634" name="Picture 2" descr="http://www.mchs.gov.ru/upload/site1/document_news/rJtThdoJOs-big-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05124"/>
            <a:ext cx="3781425" cy="395287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429256" y="4869160"/>
            <a:ext cx="3714744" cy="175432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Ситуационная теория не отрицает важную роль индивидуальных качеств личности, но не абсолютизирует их, отдает приоритет  требованиям объективных обстоятельств.</a:t>
            </a:r>
          </a:p>
        </p:txBody>
      </p:sp>
      <p:pic>
        <p:nvPicPr>
          <p:cNvPr id="69638" name="Picture 6" descr="Бонапарт во время осады Тул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700808"/>
            <a:ext cx="2411760" cy="310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5000660" cy="86409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Теория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конституентов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(последователей)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324036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Объясняет феномен лидера через его окружение и последователей. "Именно последователь, - пишет</a:t>
            </a:r>
          </a:p>
          <a:p>
            <a:r>
              <a:rPr lang="ru-RU" dirty="0"/>
              <a:t>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Стэнфорд</a:t>
            </a:r>
            <a:r>
              <a:rPr lang="ru-RU" dirty="0"/>
              <a:t>, - воспринимает лидера, воспринимает ситуацию и, в конечном счете, принимает или отвергает лидерство".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941168"/>
            <a:ext cx="871296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Отношения между лидером и его </a:t>
            </a:r>
            <a:r>
              <a:rPr lang="ru-RU" b="1" dirty="0" err="1"/>
              <a:t>конституентами</a:t>
            </a:r>
            <a:r>
              <a:rPr lang="ru-RU" b="1" dirty="0"/>
              <a:t> выступают в виде цепочки: </a:t>
            </a:r>
            <a:r>
              <a:rPr lang="ru-RU" b="1" dirty="0" err="1"/>
              <a:t>конституенты</a:t>
            </a:r>
            <a:r>
              <a:rPr lang="ru-RU" b="1" dirty="0"/>
              <a:t> (последователи) - активисты - лидер.</a:t>
            </a:r>
          </a:p>
          <a:p>
            <a:r>
              <a:rPr lang="ru-RU" b="1" dirty="0"/>
              <a:t> В современной политологии в круг </a:t>
            </a:r>
            <a:r>
              <a:rPr lang="ru-RU" b="1" dirty="0" err="1"/>
              <a:t>конституентов</a:t>
            </a:r>
            <a:r>
              <a:rPr lang="ru-RU" b="1" dirty="0"/>
              <a:t> лидера включаются не только политические активисты, но и его избиратели, все, кто взаимодействует с ним.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286520"/>
            <a:ext cx="9144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Суть этой теории - "Короля играет свита»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36</a:t>
            </a:r>
          </a:p>
        </p:txBody>
      </p:sp>
      <p:pic>
        <p:nvPicPr>
          <p:cNvPr id="68610" name="Picture 2" descr="http://d.topic.lt/FF/upload/post/2017/10/22/2410704/0-fe731-aa9c733a-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1242734"/>
            <a:ext cx="5040560" cy="336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www.gifpark.su/Gifs/PEOPLE/M/roman_speak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99035"/>
            <a:ext cx="4286248" cy="4658965"/>
          </a:xfrm>
          <a:prstGeom prst="rect">
            <a:avLst/>
          </a:prstGeom>
          <a:noFill/>
        </p:spPr>
      </p:pic>
      <p:pic>
        <p:nvPicPr>
          <p:cNvPr id="1033" name="Picture 9" descr="Картинка 7 из 7234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5143512"/>
            <a:ext cx="371474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dirty="0"/>
              <a:t>Платон и Аристотель выступали против допущения народа к правлению государством, считая демократию наихудшей формой правления.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071546"/>
            <a:ext cx="657228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Философы Древней Греции считали, что править обществом должны лучшие, специально предназначенные для этого люди.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2627784" y="214290"/>
            <a:ext cx="5787582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pic>
        <p:nvPicPr>
          <p:cNvPr id="1037" name="Picture 13" descr="Картинка 1 из 96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2214553"/>
            <a:ext cx="2248511" cy="2864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Лиза\Мои документы\Мои рисунки\свиток\СВИТКИ БЕС ФОНА\svitolk1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2950" y="-108645"/>
            <a:ext cx="4572018" cy="707529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 rot="21375563">
            <a:off x="1076667" y="2581811"/>
            <a:ext cx="2578024" cy="2431435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Элита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переводе с французского означает лучшее, отборное, избранное.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Картинка 2 из 2197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2214554"/>
            <a:ext cx="2339215" cy="2809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Выгнутая вправо стрелка 25"/>
          <p:cNvSpPr/>
          <p:nvPr/>
        </p:nvSpPr>
        <p:spPr>
          <a:xfrm rot="20096729">
            <a:off x="7596105" y="1314574"/>
            <a:ext cx="1036258" cy="4053457"/>
          </a:xfrm>
          <a:prstGeom prst="curvedLeftArrow">
            <a:avLst>
              <a:gd name="adj1" fmla="val 25000"/>
              <a:gd name="adj2" fmla="val 38339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2" grpId="0" animBg="1"/>
      <p:bldP spid="20" grpId="0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303074" cy="64294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Психологическая теория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715016"/>
            <a:ext cx="2433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З.Фрейд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780928"/>
            <a:ext cx="507209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Comic Sans MS" pitchFamily="66" charset="0"/>
              </a:rPr>
              <a:t>    У лидеров руководящие позиции выражают компенсаторные функции взамен подавленного </a:t>
            </a:r>
            <a:r>
              <a:rPr lang="ru-RU" sz="1600" dirty="0" smtClean="0">
                <a:latin typeface="Comic Sans MS" pitchFamily="66" charset="0"/>
              </a:rPr>
              <a:t>При этом, подчинение </a:t>
            </a:r>
            <a:r>
              <a:rPr lang="ru-RU" sz="1600" dirty="0">
                <a:latin typeface="Comic Sans MS" pitchFamily="66" charset="0"/>
              </a:rPr>
              <a:t>лидеру закладывается с детства, когда ребенок нуждается в покровительстве и авторитете родителей. И в этом смысле авторитет руководителя государства подобен авторитету отца семейства.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124744"/>
            <a:ext cx="5072098" cy="21852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    Ее основоположник З. Фрейд считает, что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в основе лидерства лежит подавленное, неудовлетворенное либидо - преимущественно бессознательное влечение сексуального </a:t>
            </a:r>
            <a:r>
              <a:rPr lang="ru-RU" sz="2000" b="1" dirty="0" smtClean="0">
                <a:solidFill>
                  <a:schemeClr val="tx1"/>
                </a:solidFill>
              </a:rPr>
              <a:t>характера,</a:t>
            </a:r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результате сублимации проявляется в стремлении к лидерству</a:t>
            </a:r>
            <a:r>
              <a:rPr lang="ru-RU" dirty="0"/>
              <a:t>. 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7586" name="Picture 2" descr="Тереза Калькуттс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72412"/>
            <a:ext cx="1927587" cy="2185588"/>
          </a:xfrm>
          <a:prstGeom prst="rect">
            <a:avLst/>
          </a:prstGeom>
          <a:noFill/>
        </p:spPr>
      </p:pic>
      <p:pic>
        <p:nvPicPr>
          <p:cNvPr id="67588" name="Picture 4" descr="http://ukrnato.info/wp-content/uploads/2017/05/org_jyja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653136"/>
            <a:ext cx="2088232" cy="2204864"/>
          </a:xfrm>
          <a:prstGeom prst="rect">
            <a:avLst/>
          </a:prstGeom>
          <a:noFill/>
        </p:spPr>
      </p:pic>
      <p:pic>
        <p:nvPicPr>
          <p:cNvPr id="18" name="Picture 6" descr="Картинка 11 из 272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24744"/>
            <a:ext cx="3429024" cy="4746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590" name="Picture 6" descr="Владимиру Путину позвонила новая премьер-министр Великобритании Тереза Мэй https://t.co/TLowvFGQLT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9744" y="4675077"/>
            <a:ext cx="2304256" cy="2182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5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65819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Существуют разнообразные типологии и 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классификации лидерства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2428868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отношению руководителя к подчиненным: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3071810"/>
          <a:ext cx="9144000" cy="37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38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2285984" y="214290"/>
            <a:ext cx="6000792" cy="6429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2. ПОЛИТИЧЕСКОЕ ЛИДЕРСТВО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217" name="Picture 1" descr="http://www.gifpark.su/Gifs/ANIMALS/B_Fly1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5229200"/>
            <a:ext cx="1785940" cy="1785940"/>
          </a:xfrm>
          <a:prstGeom prst="rect">
            <a:avLst/>
          </a:prstGeom>
          <a:noFill/>
        </p:spPr>
      </p:pic>
      <p:pic>
        <p:nvPicPr>
          <p:cNvPr id="9218" name="Picture 2" descr="http://www.gifpark.su/Gifs/ANIMALS/B_Fly3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5000636"/>
            <a:ext cx="1666875" cy="1323975"/>
          </a:xfrm>
          <a:prstGeom prst="rect">
            <a:avLst/>
          </a:prstGeom>
          <a:noFill/>
        </p:spPr>
      </p:pic>
      <p:pic>
        <p:nvPicPr>
          <p:cNvPr id="13" name="Picture 2" descr="http://www.gifpark.su/Gifs/PEOPLE/M/POLITICN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2564904"/>
            <a:ext cx="2627784" cy="262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80"/>
                            </p:stCondLst>
                            <p:childTnLst>
                              <p:par>
                                <p:cTn id="2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80"/>
                            </p:stCondLst>
                            <p:childTnLst>
                              <p:par>
                                <p:cTn id="3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97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способу легитимации власти (М. Вебер):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000240"/>
          <a:ext cx="7929586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39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285984" y="214290"/>
            <a:ext cx="6000792" cy="6429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2. ПОЛИТИЧЕСКОЕ ЛИДЕРСТВО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Картинка 2 из 182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2357430"/>
            <a:ext cx="2838449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7643834" y="5643578"/>
            <a:ext cx="11079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Вебер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8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8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8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www.gifpark.su/Gifs/PEOPLE/M/fireman_blinking_md_w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143380"/>
            <a:ext cx="1571636" cy="2619393"/>
          </a:xfrm>
          <a:prstGeom prst="rect">
            <a:avLst/>
          </a:prstGeom>
          <a:noFill/>
        </p:spPr>
      </p:pic>
      <p:pic>
        <p:nvPicPr>
          <p:cNvPr id="7172" name="Picture 4" descr="http://www.gifpark.su/Gifs/PEOPLE/M/butler_dusting_lamp_md_wh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1697346" cy="2357430"/>
          </a:xfrm>
          <a:prstGeom prst="rect">
            <a:avLst/>
          </a:prstGeom>
          <a:noFill/>
        </p:spPr>
      </p:pic>
      <p:pic>
        <p:nvPicPr>
          <p:cNvPr id="7171" name="Picture 3" descr="http://www.gifpark.su/Gifs/PEOPLE/M/ricar_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000240"/>
            <a:ext cx="2314592" cy="1928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u="sng" dirty="0"/>
              <a:t>Собирательные образы лидера</a:t>
            </a:r>
            <a:r>
              <a:rPr lang="ru-RU" sz="3200" dirty="0"/>
              <a:t> </a:t>
            </a:r>
            <a:r>
              <a:rPr lang="ru-RU" sz="3200" b="1" dirty="0"/>
              <a:t>выделила </a:t>
            </a:r>
            <a:br>
              <a:rPr lang="ru-RU" sz="3200" b="1" dirty="0"/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Маргарет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Херманн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71678"/>
            <a:ext cx="2857520" cy="1877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000" i="1" dirty="0"/>
              <a:t>Знаменосец</a:t>
            </a:r>
            <a:endParaRPr lang="ru-RU" sz="1600" i="1" dirty="0"/>
          </a:p>
          <a:p>
            <a:r>
              <a:rPr lang="ru-RU" sz="1600" dirty="0"/>
              <a:t> или великий человек.</a:t>
            </a:r>
          </a:p>
          <a:p>
            <a:r>
              <a:rPr lang="ru-RU" sz="1600" dirty="0"/>
              <a:t> Его отличает собственное видение действительности, привлекательный идеал, "мечта", способная увлечь массы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71604" y="4041164"/>
            <a:ext cx="2500330" cy="26161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Служитель.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Лидер этого типа всегда стремится выступить в роли выразителя интересов своих приверженцев и избирателей, ориентируется на их мнение и действует от их имени.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14876" y="2112339"/>
            <a:ext cx="2643206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Торговец</a:t>
            </a: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Лидер этого типа способен настолько привлекательно преподнести массам свои идеи и планы, что заставляет "купить" эти идеи и привлекает массы к их исполнению.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72198" y="4490545"/>
            <a:ext cx="2857520" cy="1877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Пожарный</a:t>
            </a:r>
            <a:r>
              <a:rPr lang="ru-RU" sz="1600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Ориентируется на самые актуальные общественные проблемы, насущные требования момента. Его действия определяются конкретной ситуацией.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40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2285984" y="214290"/>
            <a:ext cx="6000792" cy="6429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2. ПОЛИТИЧЕСКОЕ ЛИДЕРСТВО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174" name="Picture 6" descr="http://www.gifpark.su/Gifs/PEOPLE/M/g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785926"/>
            <a:ext cx="1928794" cy="229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2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2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2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2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62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62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12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12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050" grpId="0" animBg="1"/>
      <p:bldP spid="2051" grpId="0" animBg="1"/>
      <p:bldP spid="2052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политического </a:t>
            </a: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: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 rot="10800000" flipV="1">
            <a:off x="357158" y="2126033"/>
            <a:ext cx="8572560" cy="4462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Конструктивная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выражение интересов общества в конкретной программе;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Интегративная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объединение и согласование различных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интересов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объединение масс;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Организационная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создание системы управления и подготовка кадров;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Координационная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согласование действий институтов власти;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Инструментальная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определение способов и методов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решения стоящих перед обществом задач;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Мобилизационная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нициирование обновления, генерирование оптимизма и социальной энергии, мобилизация масс на достижение политических целей;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</a:tabLst>
            </a:pP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Коммуникативная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упрочение каналов политической и эмоциональной связи с общественностью с целью повышения своего социального статуса.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42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2285984" y="214290"/>
            <a:ext cx="6000792" cy="6429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2. ПОЛИТИЧЕСКОЕ ЛИДЕРСТВО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4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249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35824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  </a:t>
            </a:r>
            <a:r>
              <a:rPr lang="ru-RU" b="1" i="1" u="sng" dirty="0"/>
              <a:t>Условия препятствующие </a:t>
            </a:r>
            <a:r>
              <a:rPr lang="ru-RU" b="1" i="1" u="sng" dirty="0">
                <a:solidFill>
                  <a:srgbClr val="FF0000"/>
                </a:solidFill>
              </a:rPr>
              <a:t>превращению власти в деспотизм: </a:t>
            </a:r>
            <a:endParaRPr lang="ru-RU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28596" y="3000372"/>
            <a:ext cx="8286808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Полная гласность, свобода слова. Отсутствие монополии какой-либо группы на средства массовой информации; наличие альтернативных органов СМИ; исключение преследования инакомыслящих.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Сильная оппозиция, политический плюрализм.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Последовательное проведение разделения властей на законодательную, исполнительную и судебную.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Открытость лидеров и руководящих политических элит для рекрутирования и общения с массами.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Строгое соблюдение законности, демократических процедур.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43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2285984" y="214290"/>
            <a:ext cx="6000792" cy="64294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2. ПОЛИТИЧЕСКОЕ ЛИДЕРСТВО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2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Картинка 9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0"/>
            <a:ext cx="5500726" cy="6858000"/>
          </a:xfrm>
          <a:prstGeom prst="rect">
            <a:avLst/>
          </a:prstGeom>
          <a:noFill/>
        </p:spPr>
      </p:pic>
      <p:pic>
        <p:nvPicPr>
          <p:cNvPr id="39937" name="Picture 1" descr="C:\Documents and Settings\Лиза\Рабочий стол\ОФОРМЛЕНИЕ\СВИТКИ БЕС ФОНА\ПРОЗРАЧНЫЙ 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28603"/>
            <a:ext cx="5467353" cy="64293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000108"/>
            <a:ext cx="3643338" cy="92869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Политическая элита</a:t>
            </a:r>
            <a:r>
              <a:rPr lang="ru-RU" sz="3200" b="1" i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286380" y="1900707"/>
            <a:ext cx="3214710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относительно небольшая социальная группа, концентрирующая в своих руках значительный объем политической власти, обеспечивающая интеграцию, субординацию и отражение в политических установках интересов различных слоев общества,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создающая механизм воплощения политических замыслов.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14884"/>
            <a:ext cx="2718052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Элита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28596" y="5643578"/>
            <a:ext cx="428628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высшая часть социальной группы, класса, политической общественной организации.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072066" y="6215058"/>
            <a:ext cx="3857652" cy="642942"/>
          </a:xfrm>
          <a:prstGeom prst="rightArrow">
            <a:avLst/>
          </a:prstGeom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4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4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40"/>
                            </p:stCondLst>
                            <p:childTnLst>
                              <p:par>
                                <p:cTn id="4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1" grpId="0" animBg="1"/>
      <p:bldP spid="10" grpId="0" animBg="1"/>
      <p:bldP spid="12" grpId="0" animBg="1"/>
      <p:bldP spid="30722" grpId="0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Картинка 1 из 35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714752"/>
            <a:ext cx="2381250" cy="31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Картинка 3 из 1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786190"/>
            <a:ext cx="2643206" cy="2886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4" name="Picture 2" descr="Картинка 6 из 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786190"/>
            <a:ext cx="2571768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Горизонтальный свиток 9"/>
          <p:cNvSpPr/>
          <p:nvPr/>
        </p:nvSpPr>
        <p:spPr>
          <a:xfrm>
            <a:off x="214282" y="1714488"/>
            <a:ext cx="8715436" cy="2143140"/>
          </a:xfrm>
          <a:prstGeom prst="horizontalScroll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77000">
                <a:srgbClr val="BD922A"/>
              </a:gs>
              <a:gs pos="100000">
                <a:srgbClr val="835E17"/>
              </a:gs>
              <a:gs pos="100000">
                <a:srgbClr val="A28949"/>
              </a:gs>
              <a:gs pos="100000">
                <a:srgbClr val="FAE3B7"/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/>
              <a:t>Первые классические концепции</a:t>
            </a:r>
            <a:r>
              <a:rPr lang="ru-RU" sz="2000" dirty="0"/>
              <a:t> </a:t>
            </a:r>
            <a:r>
              <a:rPr lang="ru-RU" sz="2000" b="1" dirty="0"/>
              <a:t>элит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возникли в к. ХIХ - н. ХХ в.в.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7158" y="2020835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Основы современных концепций элит заложены в трудах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итальянских социологов Гаэтано Моска (1858 - 1941 гг.) и Вильфредо Парето (1848 - 1923 гг.)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немецкого политолога Роберта Михельса (1876 - 1936 гг.).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286248" y="1714488"/>
            <a:ext cx="428628" cy="500066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6286520"/>
            <a:ext cx="18006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Гаэтано Моска 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6286520"/>
            <a:ext cx="22112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Вильфредо Парето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6286520"/>
            <a:ext cx="19223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Роберт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Михельс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9" grpId="0" animBg="1"/>
      <p:bldP spid="12" grpId="0"/>
      <p:bldP spid="13" grpId="0" animBg="1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2 из 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500062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071546"/>
            <a:ext cx="542928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Пытался доказать неизбежное деление любого общества на две неравные по социальному положению и роли группы.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85992"/>
            <a:ext cx="5429288" cy="22467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u="sng" dirty="0"/>
              <a:t>В "Основах политической науки" (1896 г.) </a:t>
            </a:r>
            <a:r>
              <a:rPr lang="ru-RU" sz="2000" b="1" u="sng" dirty="0" err="1"/>
              <a:t>Г.Моска</a:t>
            </a:r>
            <a:r>
              <a:rPr lang="ru-RU" sz="2000" b="1" u="sng" dirty="0"/>
              <a:t> писал: </a:t>
            </a:r>
          </a:p>
          <a:p>
            <a:pPr algn="just"/>
            <a:r>
              <a:rPr lang="ru-RU" sz="2000" dirty="0"/>
              <a:t>"Во всех обществах, начиная с самых среднеразвитых и кончая современными передовыми и мощными обществами, существуют два класса лиц: класс управляющих и класс управляемых...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643446"/>
            <a:ext cx="5429288" cy="2031325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/>
              <a:t>Первый, всегда более малочисленный, осуществляет все политические функции, монополизирует власть и пользуется присущими ему преимуществами, в то время как второй, более многочисленный, управляется и регулируется первым и поставляет материальные средства для жизнеобеспечения политического организма".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285984" y="2000240"/>
            <a:ext cx="714380" cy="333085"/>
          </a:xfrm>
          <a:prstGeom prst="down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5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Картинка 14 из 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857232"/>
            <a:ext cx="9144000" cy="65405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Гаэтано Моска (1858 - 1941 гг.)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1500174"/>
            <a:ext cx="8215312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Теория правящего класса Г. Моски</a:t>
            </a:r>
            <a:endParaRPr lang="ru-RU" sz="1400" b="1" i="1" u="sng" dirty="0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Правящие классы стремятся не только к приобретению и сохранению богатства, но и претендуют на ключевые позиции в распространении и использовании научных знаний, к господству в духовной сфере.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3214686"/>
            <a:ext cx="4572000" cy="34163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 любом обществе действует  тенденция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 образованию «наследственных каст» правящего класса. Но чем можно объяснить деградацию господствующего класса и появление на его месте нового? Основные </a:t>
            </a:r>
            <a:r>
              <a:rPr lang="ru-RU" b="1" u="sng" dirty="0"/>
              <a:t>причины потери господствующего положения</a:t>
            </a:r>
            <a:r>
              <a:rPr lang="ru-RU" b="1" dirty="0"/>
              <a:t> любым классом состоят, с точки зрения </a:t>
            </a:r>
            <a:r>
              <a:rPr lang="ru-RU" b="1" dirty="0" err="1"/>
              <a:t>Моски</a:t>
            </a:r>
            <a:r>
              <a:rPr lang="ru-RU" b="1" dirty="0"/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- либо в </a:t>
            </a:r>
            <a:r>
              <a:rPr lang="ru-RU" b="1" i="1" dirty="0"/>
              <a:t>утрате качеств</a:t>
            </a:r>
            <a:r>
              <a:rPr lang="ru-RU" b="1" dirty="0"/>
              <a:t>, благодаря которым он пришел к власти,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- либо в их несоответствии </a:t>
            </a:r>
            <a:r>
              <a:rPr lang="ru-RU" b="1" i="1" dirty="0"/>
              <a:t>новой</a:t>
            </a:r>
            <a:r>
              <a:rPr lang="ru-RU" b="1" dirty="0"/>
              <a:t> социальной среде. </a:t>
            </a:r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6357950" y="2428868"/>
            <a:ext cx="500062" cy="857257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  <p:pic>
        <p:nvPicPr>
          <p:cNvPr id="10" name="Picture 2" descr="Картинка 1 из 1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714620"/>
            <a:ext cx="4500594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00562" y="3143248"/>
            <a:ext cx="4286248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еизбежность деления общества на управляющую элиту и управляемые массы выводил из 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неравенства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индивидуальных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способностей людей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проявляющегося во всех сферах социальной жизни…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5643578"/>
            <a:ext cx="350046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выделял:  политическую, экономическую, </a:t>
            </a:r>
          </a:p>
          <a:p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военную,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религиозную элиты.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2214546" y="214290"/>
            <a:ext cx="5929354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500562" y="1214422"/>
            <a:ext cx="4286237" cy="164307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Вильфредо</a:t>
            </a:r>
            <a:r>
              <a:rPr lang="ru-RU" b="1" dirty="0"/>
              <a:t> Парето</a:t>
            </a:r>
            <a:r>
              <a:rPr lang="ru-RU" dirty="0"/>
              <a:t>— итальянский инженер, экономист и социолог. Один из основоположников теории элит.</a:t>
            </a:r>
          </a:p>
        </p:txBody>
      </p:sp>
      <p:pic>
        <p:nvPicPr>
          <p:cNvPr id="13" name="Picture 2" descr="Vilfredo Pare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3714776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Стрелка вниз 13"/>
          <p:cNvSpPr/>
          <p:nvPr/>
        </p:nvSpPr>
        <p:spPr>
          <a:xfrm>
            <a:off x="6357950" y="2571744"/>
            <a:ext cx="714380" cy="57150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429388" y="5143512"/>
            <a:ext cx="714380" cy="57150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  <p:bldP spid="5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Картинка 14 из 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625" y="1000110"/>
            <a:ext cx="8358188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 algn="ctr"/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Основные положения </a:t>
            </a:r>
          </a:p>
          <a:p>
            <a:pPr indent="449263" algn="ctr"/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теории элиты В. Парето: </a:t>
            </a:r>
            <a:endParaRPr lang="ru-RU" sz="2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139952" y="2276872"/>
            <a:ext cx="4714875" cy="10464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  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3.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Особые качества элиты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, связанные с природными дарованиями и воспитанием и проявляющиеся в ее способности к управлению или хотя бы к борьбе за власть. </a:t>
            </a: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139952" y="3429000"/>
            <a:ext cx="4714875" cy="1877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4. </a:t>
            </a:r>
            <a:r>
              <a:rPr lang="ru-RU" sz="2000" i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Групповая сплоченность элиты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. Это сплоченность группы, объединяемой не только общностью профессионального статуса, социального положения и интересов, но и элитарным самосознанием, восприятием себя особым слоем, призванным руководить обществом. </a:t>
            </a:r>
            <a:endParaRPr lang="ru-RU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276872"/>
            <a:ext cx="3571875" cy="29238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 </a:t>
            </a:r>
            <a:r>
              <a:rPr lang="ru-RU" sz="2000" i="1" dirty="0"/>
              <a:t>Признание элитарности любого общества</a:t>
            </a:r>
            <a:r>
              <a:rPr lang="ru-RU" dirty="0"/>
              <a:t>, его неизбежного разделения на привилегированное властвующее творческое </a:t>
            </a:r>
            <a:r>
              <a:rPr lang="ru-RU" u="sng" dirty="0"/>
              <a:t>меньшинство</a:t>
            </a:r>
            <a:r>
              <a:rPr lang="ru-RU" dirty="0"/>
              <a:t> и пассивное, нетворческое </a:t>
            </a:r>
            <a:r>
              <a:rPr lang="ru-RU" u="sng" dirty="0"/>
              <a:t>большинство</a:t>
            </a:r>
            <a:r>
              <a:rPr lang="ru-RU" dirty="0"/>
              <a:t>. Такое разделение закономерно вытекает из естественной природы человека и общества.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5589240"/>
            <a:ext cx="300037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5. </a:t>
            </a:r>
            <a:r>
              <a:rPr lang="ru-RU" sz="2000" i="1" dirty="0"/>
              <a:t>Формирование и смена элит в ходе борьбы за власть.</a:t>
            </a:r>
            <a:r>
              <a:rPr lang="ru-RU" sz="2000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445224"/>
            <a:ext cx="5286375" cy="1261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 </a:t>
            </a:r>
            <a:r>
              <a:rPr lang="ru-RU" sz="2000" i="1" dirty="0"/>
              <a:t>Руководящая и господствующая роль элиты </a:t>
            </a:r>
            <a:r>
              <a:rPr lang="ru-RU" dirty="0"/>
              <a:t>в обществе. Она выполняет необходимую для социальной системы функцию управления, хотя и не всегда эффективно.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2071688" cy="9286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 flipH="1">
            <a:off x="8458200" y="152400"/>
            <a:ext cx="533400" cy="457200"/>
          </a:xfrm>
          <a:prstGeom prst="rect">
            <a:avLst/>
          </a:prstGeom>
          <a:solidFill>
            <a:srgbClr val="7CA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WordArt 13"/>
          <p:cNvSpPr>
            <a:spLocks noChangeArrowheads="1" noChangeShapeType="1" noTextEdit="1"/>
          </p:cNvSpPr>
          <p:nvPr/>
        </p:nvSpPr>
        <p:spPr bwMode="auto">
          <a:xfrm>
            <a:off x="8572528" y="285728"/>
            <a:ext cx="261910" cy="214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2285984" y="142852"/>
            <a:ext cx="5929354" cy="42860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</a:rPr>
              <a:t>1.ПОЛИТИЧЕСКИЕ ЭЛИТЫ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  <p:bldP spid="29698" grpId="0" animBg="1"/>
      <p:bldP spid="29699" grpId="0" animBg="1"/>
      <p:bldP spid="9" grpId="0" animBg="1"/>
      <p:bldP spid="10" grpId="0" animBg="1"/>
      <p:bldP spid="11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1959</Words>
  <Application>Microsoft Office PowerPoint</Application>
  <PresentationFormat>Экран (4:3)</PresentationFormat>
  <Paragraphs>278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Bookman Old Style</vt:lpstr>
      <vt:lpstr>Calibri</vt:lpstr>
      <vt:lpstr>Century Gothic</vt:lpstr>
      <vt:lpstr>Comic Sans MS</vt:lpstr>
      <vt:lpstr>Impact</vt:lpstr>
      <vt:lpstr>Monotype Corsiva</vt:lpstr>
      <vt:lpstr>Times New Roman</vt:lpstr>
      <vt:lpstr>Тема Office</vt:lpstr>
      <vt:lpstr>ПОЛИТИЧЕСКИЕ ЭЛИТЫ И  ПОЛИТИЧЕСКОЕ ЛИДЕРСТВО</vt:lpstr>
      <vt:lpstr>Презентация PowerPoint</vt:lpstr>
      <vt:lpstr>Презентация PowerPoint</vt:lpstr>
      <vt:lpstr> Политическая элита </vt:lpstr>
      <vt:lpstr>Первые классические концепции элит  возникли в к. ХIХ - н. ХХ в.в.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Р.Михельс  сформулировал т.н. «железный закон олигархии» («Политические партии. Социологическое исследование олигархических тенденций современной демократии» 1911г.)</vt:lpstr>
      <vt:lpstr>Презентация PowerPoint</vt:lpstr>
      <vt:lpstr>Под элитой понимаются:</vt:lpstr>
      <vt:lpstr>Под элитой понимаются:</vt:lpstr>
      <vt:lpstr>Основные подходы: </vt:lpstr>
      <vt:lpstr>Общие черты теорий элит:</vt:lpstr>
      <vt:lpstr>Характерными чертами политической элиты являются следующие:</vt:lpstr>
      <vt:lpstr>Презентация PowerPoint</vt:lpstr>
      <vt:lpstr>Элиты классифицируются по ряду оснований:</vt:lpstr>
      <vt:lpstr> В. Парето выделял два главных типа элит: "львы" и "лисы".</vt:lpstr>
      <vt:lpstr>Кроме того, выделяют :</vt:lpstr>
      <vt:lpstr> функции политической элиты:</vt:lpstr>
      <vt:lpstr>Презентация PowerPoint</vt:lpstr>
      <vt:lpstr>Презентация PowerPoint</vt:lpstr>
      <vt:lpstr>Политический лидер</vt:lpstr>
      <vt:lpstr>Презентация PowerPoint</vt:lpstr>
      <vt:lpstr>Презентация PowerPoint</vt:lpstr>
      <vt:lpstr>2. Ситуационная теория</vt:lpstr>
      <vt:lpstr>3. Теория конституентов (последователей)</vt:lpstr>
      <vt:lpstr>4. Психологическая теория</vt:lpstr>
      <vt:lpstr> Существуют разнообразные типологии и классификации лидерства.</vt:lpstr>
      <vt:lpstr>По способу легитимации власти (М. Вебер):</vt:lpstr>
      <vt:lpstr>Собирательные образы лидера выделила  Маргарет Дж. Херманн:</vt:lpstr>
      <vt:lpstr> Основные функции политического лидера : </vt:lpstr>
      <vt:lpstr>  Условия препятствующие превращению власти в деспотизм: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Политические элиты и политическое лидерство</dc:title>
  <dc:creator>SamX</dc:creator>
  <cp:lastModifiedBy>Пользователь Windows</cp:lastModifiedBy>
  <cp:revision>212</cp:revision>
  <dcterms:created xsi:type="dcterms:W3CDTF">2011-04-26T11:40:19Z</dcterms:created>
  <dcterms:modified xsi:type="dcterms:W3CDTF">2022-01-19T09:29:19Z</dcterms:modified>
</cp:coreProperties>
</file>