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media/image1.emf" ContentType="image/x-emf"/>
  <Override PartName="/ppt/media/image7.jpeg" ContentType="image/jpeg"/>
  <Override PartName="/ppt/media/image2.emf" ContentType="image/x-emf"/>
  <Override PartName="/ppt/media/image3.emf" ContentType="image/x-emf"/>
  <Override PartName="/ppt/media/image4.emf" ContentType="image/x-emf"/>
  <Override PartName="/ppt/media/image9.jpeg" ContentType="image/jpeg"/>
  <Override PartName="/ppt/media/image5.jpeg" ContentType="image/jpeg"/>
  <Override PartName="/ppt/media/image6.jpeg" ContentType="image/jpeg"/>
  <Override PartName="/ppt/media/image8.jpeg" ContentType="image/jpeg"/>
  <Override PartName="/ppt/media/image10.jpeg" ContentType="image/jpeg"/>
  <Override PartName="/ppt/media/image11.jpeg" ContentType="image/jpeg"/>
  <Override PartName="/ppt/media/image12.jpeg" ContentType="image/jpeg"/>
  <Override PartName="/ppt/media/image13.jpeg" ContentType="image/jpeg"/>
  <Override PartName="/ppt/slideLayouts/slideLayout39.xml" ContentType="application/vnd.openxmlformats-officedocument.presentationml.slideLayout+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37.xml" ContentType="application/vnd.openxmlformats-officedocument.presentationml.slideLayout+xml"/>
  <Override PartName="/ppt/slideLayouts/slideLayout7.xml" ContentType="application/vnd.openxmlformats-officedocument.presentationml.slideLayout+xml"/>
  <Override PartName="/ppt/slideLayouts/slideLayout38.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_rels/slideLayout37.xml.rels" ContentType="application/vnd.openxmlformats-package.relationships+xml"/>
  <Override PartName="/ppt/slideLayouts/_rels/slideLayout3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41.xml.rels" ContentType="application/vnd.openxmlformats-package.relationships+xml"/>
  <Override PartName="/ppt/slideLayouts/_rels/slideLayout42.xml.rels" ContentType="application/vnd.openxmlformats-package.relationships+xml"/>
  <Override PartName="/ppt/slideLayouts/_rels/slideLayout43.xml.rels" ContentType="application/vnd.openxmlformats-package.relationships+xml"/>
  <Override PartName="/ppt/slideLayouts/_rels/slideLayout44.xml.rels" ContentType="application/vnd.openxmlformats-package.relationships+xml"/>
  <Override PartName="/ppt/slideLayouts/_rels/slideLayout45.xml.rels" ContentType="application/vnd.openxmlformats-package.relationships+xml"/>
  <Override PartName="/ppt/slideLayouts/_rels/slideLayout46.xml.rels" ContentType="application/vnd.openxmlformats-package.relationships+xml"/>
  <Override PartName="/ppt/slideLayouts/_rels/slideLayout47.xml.rels" ContentType="application/vnd.openxmlformats-package.relationships+xml"/>
  <Override PartName="/ppt/slideLayouts/_rels/slideLayout48.xml.rels" ContentType="application/vnd.openxmlformats-package.relationships+xml"/>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sldIdLst>
    <p:sldId id="256" r:id="rId6"/>
    <p:sldId id="257" r:id="rId7"/>
    <p:sldId id="258" r:id="rId8"/>
    <p:sldId id="259" r:id="rId9"/>
    <p:sldId id="260" r:id="rId10"/>
    <p:sldId id="261" r:id="rId11"/>
    <p:sldId id="262" r:id="rId12"/>
    <p:sldId id="263" r:id="rId13"/>
    <p:sldId id="264" r:id="rId14"/>
    <p:sldId id="265" r:id="rId15"/>
  </p:sldIdLst>
  <p:sldSz cx="10080625" cy="7559675"/>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28" name="PlaceHolder 2"/>
          <p:cNvSpPr>
            <a:spLocks noGrp="1"/>
          </p:cNvSpPr>
          <p:nvPr>
            <p:ph type="body"/>
          </p:nvPr>
        </p:nvSpPr>
        <p:spPr>
          <a:xfrm>
            <a:off x="700560" y="184104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29" name="PlaceHolder 3"/>
          <p:cNvSpPr>
            <a:spLocks noGrp="1"/>
          </p:cNvSpPr>
          <p:nvPr>
            <p:ph type="body"/>
          </p:nvPr>
        </p:nvSpPr>
        <p:spPr>
          <a:xfrm>
            <a:off x="700560" y="416736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31"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32"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33" name="PlaceHolder 4"/>
          <p:cNvSpPr>
            <a:spLocks noGrp="1"/>
          </p:cNvSpPr>
          <p:nvPr>
            <p:ph type="body"/>
          </p:nvPr>
        </p:nvSpPr>
        <p:spPr>
          <a:xfrm>
            <a:off x="70056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34" name="PlaceHolder 5"/>
          <p:cNvSpPr>
            <a:spLocks noGrp="1"/>
          </p:cNvSpPr>
          <p:nvPr>
            <p:ph type="body"/>
          </p:nvPr>
        </p:nvSpPr>
        <p:spPr>
          <a:xfrm>
            <a:off x="514764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36" name="PlaceHolder 2"/>
          <p:cNvSpPr>
            <a:spLocks noGrp="1"/>
          </p:cNvSpPr>
          <p:nvPr>
            <p:ph type="body"/>
          </p:nvPr>
        </p:nvSpPr>
        <p:spPr>
          <a:xfrm>
            <a:off x="70056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37" name="PlaceHolder 3"/>
          <p:cNvSpPr>
            <a:spLocks noGrp="1"/>
          </p:cNvSpPr>
          <p:nvPr>
            <p:ph type="body"/>
          </p:nvPr>
        </p:nvSpPr>
        <p:spPr>
          <a:xfrm>
            <a:off x="363492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38" name="PlaceHolder 4"/>
          <p:cNvSpPr>
            <a:spLocks noGrp="1"/>
          </p:cNvSpPr>
          <p:nvPr>
            <p:ph type="body"/>
          </p:nvPr>
        </p:nvSpPr>
        <p:spPr>
          <a:xfrm>
            <a:off x="656928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39" name="PlaceHolder 5"/>
          <p:cNvSpPr>
            <a:spLocks noGrp="1"/>
          </p:cNvSpPr>
          <p:nvPr>
            <p:ph type="body"/>
          </p:nvPr>
        </p:nvSpPr>
        <p:spPr>
          <a:xfrm>
            <a:off x="70056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40" name="PlaceHolder 6"/>
          <p:cNvSpPr>
            <a:spLocks noGrp="1"/>
          </p:cNvSpPr>
          <p:nvPr>
            <p:ph type="body"/>
          </p:nvPr>
        </p:nvSpPr>
        <p:spPr>
          <a:xfrm>
            <a:off x="363492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41" name="PlaceHolder 7"/>
          <p:cNvSpPr>
            <a:spLocks noGrp="1"/>
          </p:cNvSpPr>
          <p:nvPr>
            <p:ph type="body"/>
          </p:nvPr>
        </p:nvSpPr>
        <p:spPr>
          <a:xfrm>
            <a:off x="656928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8"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49" name="PlaceHolder 2"/>
          <p:cNvSpPr>
            <a:spLocks noGrp="1"/>
          </p:cNvSpPr>
          <p:nvPr>
            <p:ph type="subTitle"/>
          </p:nvPr>
        </p:nvSpPr>
        <p:spPr>
          <a:xfrm>
            <a:off x="700560" y="1841040"/>
            <a:ext cx="8678880" cy="4453200"/>
          </a:xfrm>
          <a:prstGeom prst="rect">
            <a:avLst/>
          </a:prstGeom>
        </p:spPr>
        <p:txBody>
          <a:bodyPr lIns="0" rIns="0" tIns="0" bIns="0" anchor="ctr"/>
          <a:p>
            <a:pPr algn="ctr"/>
            <a:endParaRPr b="0" lang="ru-RU" sz="3200" spc="-1" strike="noStrike">
              <a:solidFill>
                <a:srgbClr val="666666"/>
              </a:solidFill>
              <a:latin typeface="DejaVu Sans"/>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51" name="PlaceHolder 2"/>
          <p:cNvSpPr>
            <a:spLocks noGrp="1"/>
          </p:cNvSpPr>
          <p:nvPr>
            <p:ph type="body"/>
          </p:nvPr>
        </p:nvSpPr>
        <p:spPr>
          <a:xfrm>
            <a:off x="700560" y="1841040"/>
            <a:ext cx="8678880" cy="44532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53" name="PlaceHolder 2"/>
          <p:cNvSpPr>
            <a:spLocks noGrp="1"/>
          </p:cNvSpPr>
          <p:nvPr>
            <p:ph type="body"/>
          </p:nvPr>
        </p:nvSpPr>
        <p:spPr>
          <a:xfrm>
            <a:off x="70056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54" name="PlaceHolder 3"/>
          <p:cNvSpPr>
            <a:spLocks noGrp="1"/>
          </p:cNvSpPr>
          <p:nvPr>
            <p:ph type="body"/>
          </p:nvPr>
        </p:nvSpPr>
        <p:spPr>
          <a:xfrm>
            <a:off x="514764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5"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6" name="PlaceHolder 1"/>
          <p:cNvSpPr>
            <a:spLocks noGrp="1"/>
          </p:cNvSpPr>
          <p:nvPr>
            <p:ph type="subTitle"/>
          </p:nvPr>
        </p:nvSpPr>
        <p:spPr>
          <a:xfrm>
            <a:off x="700560" y="446040"/>
            <a:ext cx="8678880" cy="5563080"/>
          </a:xfrm>
          <a:prstGeom prst="rect">
            <a:avLst/>
          </a:prstGeom>
        </p:spPr>
        <p:txBody>
          <a:bodyPr lIns="0" rIns="0" tIns="0" bIns="0" anchor="ctr"/>
          <a:p>
            <a:pPr algn="ctr"/>
            <a:endParaRPr b="0" lang="ru-RU" sz="3200" spc="-1" strike="noStrike">
              <a:solidFill>
                <a:srgbClr val="666666"/>
              </a:solidFill>
              <a:latin typeface="DejaVu Sans"/>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58"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59" name="PlaceHolder 3"/>
          <p:cNvSpPr>
            <a:spLocks noGrp="1"/>
          </p:cNvSpPr>
          <p:nvPr>
            <p:ph type="body"/>
          </p:nvPr>
        </p:nvSpPr>
        <p:spPr>
          <a:xfrm>
            <a:off x="514764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60" name="PlaceHolder 4"/>
          <p:cNvSpPr>
            <a:spLocks noGrp="1"/>
          </p:cNvSpPr>
          <p:nvPr>
            <p:ph type="body"/>
          </p:nvPr>
        </p:nvSpPr>
        <p:spPr>
          <a:xfrm>
            <a:off x="70056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7" name="PlaceHolder 2"/>
          <p:cNvSpPr>
            <a:spLocks noGrp="1"/>
          </p:cNvSpPr>
          <p:nvPr>
            <p:ph type="subTitle"/>
          </p:nvPr>
        </p:nvSpPr>
        <p:spPr>
          <a:xfrm>
            <a:off x="700560" y="1841040"/>
            <a:ext cx="8678880" cy="4453200"/>
          </a:xfrm>
          <a:prstGeom prst="rect">
            <a:avLst/>
          </a:prstGeom>
        </p:spPr>
        <p:txBody>
          <a:bodyPr lIns="0" rIns="0" tIns="0" bIns="0" anchor="ctr"/>
          <a:p>
            <a:pPr algn="ctr"/>
            <a:endParaRPr b="0" lang="ru-RU" sz="3200" spc="-1" strike="noStrike">
              <a:solidFill>
                <a:srgbClr val="666666"/>
              </a:solidFill>
              <a:latin typeface="DejaVu Sans"/>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62" name="PlaceHolder 2"/>
          <p:cNvSpPr>
            <a:spLocks noGrp="1"/>
          </p:cNvSpPr>
          <p:nvPr>
            <p:ph type="body"/>
          </p:nvPr>
        </p:nvSpPr>
        <p:spPr>
          <a:xfrm>
            <a:off x="70056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63"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64" name="PlaceHolder 4"/>
          <p:cNvSpPr>
            <a:spLocks noGrp="1"/>
          </p:cNvSpPr>
          <p:nvPr>
            <p:ph type="body"/>
          </p:nvPr>
        </p:nvSpPr>
        <p:spPr>
          <a:xfrm>
            <a:off x="514764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66"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67"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68" name="PlaceHolder 4"/>
          <p:cNvSpPr>
            <a:spLocks noGrp="1"/>
          </p:cNvSpPr>
          <p:nvPr>
            <p:ph type="body"/>
          </p:nvPr>
        </p:nvSpPr>
        <p:spPr>
          <a:xfrm>
            <a:off x="700560" y="416736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70" name="PlaceHolder 2"/>
          <p:cNvSpPr>
            <a:spLocks noGrp="1"/>
          </p:cNvSpPr>
          <p:nvPr>
            <p:ph type="body"/>
          </p:nvPr>
        </p:nvSpPr>
        <p:spPr>
          <a:xfrm>
            <a:off x="700560" y="184104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71" name="PlaceHolder 3"/>
          <p:cNvSpPr>
            <a:spLocks noGrp="1"/>
          </p:cNvSpPr>
          <p:nvPr>
            <p:ph type="body"/>
          </p:nvPr>
        </p:nvSpPr>
        <p:spPr>
          <a:xfrm>
            <a:off x="700560" y="416736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73"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74"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75" name="PlaceHolder 4"/>
          <p:cNvSpPr>
            <a:spLocks noGrp="1"/>
          </p:cNvSpPr>
          <p:nvPr>
            <p:ph type="body"/>
          </p:nvPr>
        </p:nvSpPr>
        <p:spPr>
          <a:xfrm>
            <a:off x="70056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76" name="PlaceHolder 5"/>
          <p:cNvSpPr>
            <a:spLocks noGrp="1"/>
          </p:cNvSpPr>
          <p:nvPr>
            <p:ph type="body"/>
          </p:nvPr>
        </p:nvSpPr>
        <p:spPr>
          <a:xfrm>
            <a:off x="514764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78" name="PlaceHolder 2"/>
          <p:cNvSpPr>
            <a:spLocks noGrp="1"/>
          </p:cNvSpPr>
          <p:nvPr>
            <p:ph type="body"/>
          </p:nvPr>
        </p:nvSpPr>
        <p:spPr>
          <a:xfrm>
            <a:off x="70056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79" name="PlaceHolder 3"/>
          <p:cNvSpPr>
            <a:spLocks noGrp="1"/>
          </p:cNvSpPr>
          <p:nvPr>
            <p:ph type="body"/>
          </p:nvPr>
        </p:nvSpPr>
        <p:spPr>
          <a:xfrm>
            <a:off x="363492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80" name="PlaceHolder 4"/>
          <p:cNvSpPr>
            <a:spLocks noGrp="1"/>
          </p:cNvSpPr>
          <p:nvPr>
            <p:ph type="body"/>
          </p:nvPr>
        </p:nvSpPr>
        <p:spPr>
          <a:xfrm>
            <a:off x="656928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81" name="PlaceHolder 5"/>
          <p:cNvSpPr>
            <a:spLocks noGrp="1"/>
          </p:cNvSpPr>
          <p:nvPr>
            <p:ph type="body"/>
          </p:nvPr>
        </p:nvSpPr>
        <p:spPr>
          <a:xfrm>
            <a:off x="70056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82" name="PlaceHolder 6"/>
          <p:cNvSpPr>
            <a:spLocks noGrp="1"/>
          </p:cNvSpPr>
          <p:nvPr>
            <p:ph type="body"/>
          </p:nvPr>
        </p:nvSpPr>
        <p:spPr>
          <a:xfrm>
            <a:off x="363492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83" name="PlaceHolder 7"/>
          <p:cNvSpPr>
            <a:spLocks noGrp="1"/>
          </p:cNvSpPr>
          <p:nvPr>
            <p:ph type="body"/>
          </p:nvPr>
        </p:nvSpPr>
        <p:spPr>
          <a:xfrm>
            <a:off x="656928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0"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91" name="PlaceHolder 2"/>
          <p:cNvSpPr>
            <a:spLocks noGrp="1"/>
          </p:cNvSpPr>
          <p:nvPr>
            <p:ph type="subTitle"/>
          </p:nvPr>
        </p:nvSpPr>
        <p:spPr>
          <a:xfrm>
            <a:off x="700560" y="1841040"/>
            <a:ext cx="8678880" cy="4453200"/>
          </a:xfrm>
          <a:prstGeom prst="rect">
            <a:avLst/>
          </a:prstGeom>
        </p:spPr>
        <p:txBody>
          <a:bodyPr lIns="0" rIns="0" tIns="0" bIns="0" anchor="ctr"/>
          <a:p>
            <a:pPr algn="ctr"/>
            <a:endParaRPr b="0" lang="ru-RU" sz="3200" spc="-1" strike="noStrike">
              <a:solidFill>
                <a:srgbClr val="666666"/>
              </a:solidFill>
              <a:latin typeface="DejaVu Sans"/>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92"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93" name="PlaceHolder 2"/>
          <p:cNvSpPr>
            <a:spLocks noGrp="1"/>
          </p:cNvSpPr>
          <p:nvPr>
            <p:ph type="body"/>
          </p:nvPr>
        </p:nvSpPr>
        <p:spPr>
          <a:xfrm>
            <a:off x="700560" y="1841040"/>
            <a:ext cx="8678880" cy="44532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95" name="PlaceHolder 2"/>
          <p:cNvSpPr>
            <a:spLocks noGrp="1"/>
          </p:cNvSpPr>
          <p:nvPr>
            <p:ph type="body"/>
          </p:nvPr>
        </p:nvSpPr>
        <p:spPr>
          <a:xfrm>
            <a:off x="70056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96" name="PlaceHolder 3"/>
          <p:cNvSpPr>
            <a:spLocks noGrp="1"/>
          </p:cNvSpPr>
          <p:nvPr>
            <p:ph type="body"/>
          </p:nvPr>
        </p:nvSpPr>
        <p:spPr>
          <a:xfrm>
            <a:off x="514764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7"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9" name="PlaceHolder 2"/>
          <p:cNvSpPr>
            <a:spLocks noGrp="1"/>
          </p:cNvSpPr>
          <p:nvPr>
            <p:ph type="body"/>
          </p:nvPr>
        </p:nvSpPr>
        <p:spPr>
          <a:xfrm>
            <a:off x="700560" y="1841040"/>
            <a:ext cx="8678880" cy="44532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98" name="PlaceHolder 1"/>
          <p:cNvSpPr>
            <a:spLocks noGrp="1"/>
          </p:cNvSpPr>
          <p:nvPr>
            <p:ph type="subTitle"/>
          </p:nvPr>
        </p:nvSpPr>
        <p:spPr>
          <a:xfrm>
            <a:off x="700560" y="446040"/>
            <a:ext cx="8678880" cy="5563080"/>
          </a:xfrm>
          <a:prstGeom prst="rect">
            <a:avLst/>
          </a:prstGeom>
        </p:spPr>
        <p:txBody>
          <a:bodyPr lIns="0" rIns="0" tIns="0" bIns="0" anchor="ctr"/>
          <a:p>
            <a:pPr algn="ctr"/>
            <a:endParaRPr b="0" lang="ru-RU" sz="3200" spc="-1" strike="noStrike">
              <a:solidFill>
                <a:srgbClr val="666666"/>
              </a:solidFill>
              <a:latin typeface="DejaVu Sans"/>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00"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01" name="PlaceHolder 3"/>
          <p:cNvSpPr>
            <a:spLocks noGrp="1"/>
          </p:cNvSpPr>
          <p:nvPr>
            <p:ph type="body"/>
          </p:nvPr>
        </p:nvSpPr>
        <p:spPr>
          <a:xfrm>
            <a:off x="514764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02" name="PlaceHolder 4"/>
          <p:cNvSpPr>
            <a:spLocks noGrp="1"/>
          </p:cNvSpPr>
          <p:nvPr>
            <p:ph type="body"/>
          </p:nvPr>
        </p:nvSpPr>
        <p:spPr>
          <a:xfrm>
            <a:off x="70056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04" name="PlaceHolder 2"/>
          <p:cNvSpPr>
            <a:spLocks noGrp="1"/>
          </p:cNvSpPr>
          <p:nvPr>
            <p:ph type="body"/>
          </p:nvPr>
        </p:nvSpPr>
        <p:spPr>
          <a:xfrm>
            <a:off x="70056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05"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06" name="PlaceHolder 4"/>
          <p:cNvSpPr>
            <a:spLocks noGrp="1"/>
          </p:cNvSpPr>
          <p:nvPr>
            <p:ph type="body"/>
          </p:nvPr>
        </p:nvSpPr>
        <p:spPr>
          <a:xfrm>
            <a:off x="514764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08"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09"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10" name="PlaceHolder 4"/>
          <p:cNvSpPr>
            <a:spLocks noGrp="1"/>
          </p:cNvSpPr>
          <p:nvPr>
            <p:ph type="body"/>
          </p:nvPr>
        </p:nvSpPr>
        <p:spPr>
          <a:xfrm>
            <a:off x="700560" y="416736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12" name="PlaceHolder 2"/>
          <p:cNvSpPr>
            <a:spLocks noGrp="1"/>
          </p:cNvSpPr>
          <p:nvPr>
            <p:ph type="body"/>
          </p:nvPr>
        </p:nvSpPr>
        <p:spPr>
          <a:xfrm>
            <a:off x="700560" y="184104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13" name="PlaceHolder 3"/>
          <p:cNvSpPr>
            <a:spLocks noGrp="1"/>
          </p:cNvSpPr>
          <p:nvPr>
            <p:ph type="body"/>
          </p:nvPr>
        </p:nvSpPr>
        <p:spPr>
          <a:xfrm>
            <a:off x="700560" y="416736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14"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15"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16"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17" name="PlaceHolder 4"/>
          <p:cNvSpPr>
            <a:spLocks noGrp="1"/>
          </p:cNvSpPr>
          <p:nvPr>
            <p:ph type="body"/>
          </p:nvPr>
        </p:nvSpPr>
        <p:spPr>
          <a:xfrm>
            <a:off x="70056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18" name="PlaceHolder 5"/>
          <p:cNvSpPr>
            <a:spLocks noGrp="1"/>
          </p:cNvSpPr>
          <p:nvPr>
            <p:ph type="body"/>
          </p:nvPr>
        </p:nvSpPr>
        <p:spPr>
          <a:xfrm>
            <a:off x="514764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20" name="PlaceHolder 2"/>
          <p:cNvSpPr>
            <a:spLocks noGrp="1"/>
          </p:cNvSpPr>
          <p:nvPr>
            <p:ph type="body"/>
          </p:nvPr>
        </p:nvSpPr>
        <p:spPr>
          <a:xfrm>
            <a:off x="70056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21" name="PlaceHolder 3"/>
          <p:cNvSpPr>
            <a:spLocks noGrp="1"/>
          </p:cNvSpPr>
          <p:nvPr>
            <p:ph type="body"/>
          </p:nvPr>
        </p:nvSpPr>
        <p:spPr>
          <a:xfrm>
            <a:off x="363492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22" name="PlaceHolder 4"/>
          <p:cNvSpPr>
            <a:spLocks noGrp="1"/>
          </p:cNvSpPr>
          <p:nvPr>
            <p:ph type="body"/>
          </p:nvPr>
        </p:nvSpPr>
        <p:spPr>
          <a:xfrm>
            <a:off x="656928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23" name="PlaceHolder 5"/>
          <p:cNvSpPr>
            <a:spLocks noGrp="1"/>
          </p:cNvSpPr>
          <p:nvPr>
            <p:ph type="body"/>
          </p:nvPr>
        </p:nvSpPr>
        <p:spPr>
          <a:xfrm>
            <a:off x="70056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24" name="PlaceHolder 6"/>
          <p:cNvSpPr>
            <a:spLocks noGrp="1"/>
          </p:cNvSpPr>
          <p:nvPr>
            <p:ph type="body"/>
          </p:nvPr>
        </p:nvSpPr>
        <p:spPr>
          <a:xfrm>
            <a:off x="363492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25" name="PlaceHolder 7"/>
          <p:cNvSpPr>
            <a:spLocks noGrp="1"/>
          </p:cNvSpPr>
          <p:nvPr>
            <p:ph type="body"/>
          </p:nvPr>
        </p:nvSpPr>
        <p:spPr>
          <a:xfrm>
            <a:off x="656928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32"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33" name="PlaceHolder 2"/>
          <p:cNvSpPr>
            <a:spLocks noGrp="1"/>
          </p:cNvSpPr>
          <p:nvPr>
            <p:ph type="subTitle"/>
          </p:nvPr>
        </p:nvSpPr>
        <p:spPr>
          <a:xfrm>
            <a:off x="700560" y="1841040"/>
            <a:ext cx="8678880" cy="4453200"/>
          </a:xfrm>
          <a:prstGeom prst="rect">
            <a:avLst/>
          </a:prstGeom>
        </p:spPr>
        <p:txBody>
          <a:bodyPr lIns="0" rIns="0" tIns="0" bIns="0" anchor="ctr"/>
          <a:p>
            <a:pPr algn="ctr"/>
            <a:endParaRPr b="0" lang="ru-RU" sz="3200" spc="-1" strike="noStrike">
              <a:solidFill>
                <a:srgbClr val="666666"/>
              </a:solidFill>
              <a:latin typeface="DejaVu Sans"/>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34"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35" name="PlaceHolder 2"/>
          <p:cNvSpPr>
            <a:spLocks noGrp="1"/>
          </p:cNvSpPr>
          <p:nvPr>
            <p:ph type="body"/>
          </p:nvPr>
        </p:nvSpPr>
        <p:spPr>
          <a:xfrm>
            <a:off x="700560" y="1841040"/>
            <a:ext cx="8678880" cy="44532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1" name="PlaceHolder 2"/>
          <p:cNvSpPr>
            <a:spLocks noGrp="1"/>
          </p:cNvSpPr>
          <p:nvPr>
            <p:ph type="body"/>
          </p:nvPr>
        </p:nvSpPr>
        <p:spPr>
          <a:xfrm>
            <a:off x="70056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2" name="PlaceHolder 3"/>
          <p:cNvSpPr>
            <a:spLocks noGrp="1"/>
          </p:cNvSpPr>
          <p:nvPr>
            <p:ph type="body"/>
          </p:nvPr>
        </p:nvSpPr>
        <p:spPr>
          <a:xfrm>
            <a:off x="514764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6"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37" name="PlaceHolder 2"/>
          <p:cNvSpPr>
            <a:spLocks noGrp="1"/>
          </p:cNvSpPr>
          <p:nvPr>
            <p:ph type="body"/>
          </p:nvPr>
        </p:nvSpPr>
        <p:spPr>
          <a:xfrm>
            <a:off x="70056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38" name="PlaceHolder 3"/>
          <p:cNvSpPr>
            <a:spLocks noGrp="1"/>
          </p:cNvSpPr>
          <p:nvPr>
            <p:ph type="body"/>
          </p:nvPr>
        </p:nvSpPr>
        <p:spPr>
          <a:xfrm>
            <a:off x="514764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9"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0" name="PlaceHolder 1"/>
          <p:cNvSpPr>
            <a:spLocks noGrp="1"/>
          </p:cNvSpPr>
          <p:nvPr>
            <p:ph type="subTitle"/>
          </p:nvPr>
        </p:nvSpPr>
        <p:spPr>
          <a:xfrm>
            <a:off x="700560" y="446040"/>
            <a:ext cx="8678880" cy="5563080"/>
          </a:xfrm>
          <a:prstGeom prst="rect">
            <a:avLst/>
          </a:prstGeom>
        </p:spPr>
        <p:txBody>
          <a:bodyPr lIns="0" rIns="0" tIns="0" bIns="0" anchor="ctr"/>
          <a:p>
            <a:pPr algn="ctr"/>
            <a:endParaRPr b="0" lang="ru-RU" sz="3200" spc="-1" strike="noStrike">
              <a:solidFill>
                <a:srgbClr val="666666"/>
              </a:solidFill>
              <a:latin typeface="DejaVu Sans"/>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1"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42"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43" name="PlaceHolder 3"/>
          <p:cNvSpPr>
            <a:spLocks noGrp="1"/>
          </p:cNvSpPr>
          <p:nvPr>
            <p:ph type="body"/>
          </p:nvPr>
        </p:nvSpPr>
        <p:spPr>
          <a:xfrm>
            <a:off x="514764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44" name="PlaceHolder 4"/>
          <p:cNvSpPr>
            <a:spLocks noGrp="1"/>
          </p:cNvSpPr>
          <p:nvPr>
            <p:ph type="body"/>
          </p:nvPr>
        </p:nvSpPr>
        <p:spPr>
          <a:xfrm>
            <a:off x="70056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46" name="PlaceHolder 2"/>
          <p:cNvSpPr>
            <a:spLocks noGrp="1"/>
          </p:cNvSpPr>
          <p:nvPr>
            <p:ph type="body"/>
          </p:nvPr>
        </p:nvSpPr>
        <p:spPr>
          <a:xfrm>
            <a:off x="70056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47"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48" name="PlaceHolder 4"/>
          <p:cNvSpPr>
            <a:spLocks noGrp="1"/>
          </p:cNvSpPr>
          <p:nvPr>
            <p:ph type="body"/>
          </p:nvPr>
        </p:nvSpPr>
        <p:spPr>
          <a:xfrm>
            <a:off x="514764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49"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50"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51"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52" name="PlaceHolder 4"/>
          <p:cNvSpPr>
            <a:spLocks noGrp="1"/>
          </p:cNvSpPr>
          <p:nvPr>
            <p:ph type="body"/>
          </p:nvPr>
        </p:nvSpPr>
        <p:spPr>
          <a:xfrm>
            <a:off x="700560" y="416736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54" name="PlaceHolder 2"/>
          <p:cNvSpPr>
            <a:spLocks noGrp="1"/>
          </p:cNvSpPr>
          <p:nvPr>
            <p:ph type="body"/>
          </p:nvPr>
        </p:nvSpPr>
        <p:spPr>
          <a:xfrm>
            <a:off x="700560" y="184104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55" name="PlaceHolder 3"/>
          <p:cNvSpPr>
            <a:spLocks noGrp="1"/>
          </p:cNvSpPr>
          <p:nvPr>
            <p:ph type="body"/>
          </p:nvPr>
        </p:nvSpPr>
        <p:spPr>
          <a:xfrm>
            <a:off x="700560" y="416736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56"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57"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58"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59" name="PlaceHolder 4"/>
          <p:cNvSpPr>
            <a:spLocks noGrp="1"/>
          </p:cNvSpPr>
          <p:nvPr>
            <p:ph type="body"/>
          </p:nvPr>
        </p:nvSpPr>
        <p:spPr>
          <a:xfrm>
            <a:off x="70056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60" name="PlaceHolder 5"/>
          <p:cNvSpPr>
            <a:spLocks noGrp="1"/>
          </p:cNvSpPr>
          <p:nvPr>
            <p:ph type="body"/>
          </p:nvPr>
        </p:nvSpPr>
        <p:spPr>
          <a:xfrm>
            <a:off x="514764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62" name="PlaceHolder 2"/>
          <p:cNvSpPr>
            <a:spLocks noGrp="1"/>
          </p:cNvSpPr>
          <p:nvPr>
            <p:ph type="body"/>
          </p:nvPr>
        </p:nvSpPr>
        <p:spPr>
          <a:xfrm>
            <a:off x="70056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63" name="PlaceHolder 3"/>
          <p:cNvSpPr>
            <a:spLocks noGrp="1"/>
          </p:cNvSpPr>
          <p:nvPr>
            <p:ph type="body"/>
          </p:nvPr>
        </p:nvSpPr>
        <p:spPr>
          <a:xfrm>
            <a:off x="363492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64" name="PlaceHolder 4"/>
          <p:cNvSpPr>
            <a:spLocks noGrp="1"/>
          </p:cNvSpPr>
          <p:nvPr>
            <p:ph type="body"/>
          </p:nvPr>
        </p:nvSpPr>
        <p:spPr>
          <a:xfrm>
            <a:off x="6569280" y="184104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65" name="PlaceHolder 5"/>
          <p:cNvSpPr>
            <a:spLocks noGrp="1"/>
          </p:cNvSpPr>
          <p:nvPr>
            <p:ph type="body"/>
          </p:nvPr>
        </p:nvSpPr>
        <p:spPr>
          <a:xfrm>
            <a:off x="70056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66" name="PlaceHolder 6"/>
          <p:cNvSpPr>
            <a:spLocks noGrp="1"/>
          </p:cNvSpPr>
          <p:nvPr>
            <p:ph type="body"/>
          </p:nvPr>
        </p:nvSpPr>
        <p:spPr>
          <a:xfrm>
            <a:off x="363492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67" name="PlaceHolder 7"/>
          <p:cNvSpPr>
            <a:spLocks noGrp="1"/>
          </p:cNvSpPr>
          <p:nvPr>
            <p:ph type="body"/>
          </p:nvPr>
        </p:nvSpPr>
        <p:spPr>
          <a:xfrm>
            <a:off x="6569280" y="4167360"/>
            <a:ext cx="279432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700560" y="446040"/>
            <a:ext cx="8678880" cy="5563080"/>
          </a:xfrm>
          <a:prstGeom prst="rect">
            <a:avLst/>
          </a:prstGeom>
        </p:spPr>
        <p:txBody>
          <a:bodyPr lIns="0" rIns="0" tIns="0" bIns="0" anchor="ctr"/>
          <a:p>
            <a:pPr algn="ctr"/>
            <a:endParaRPr b="0" lang="ru-RU" sz="3200" spc="-1" strike="noStrike">
              <a:solidFill>
                <a:srgbClr val="666666"/>
              </a:solidFill>
              <a:latin typeface="DejaVu Sans"/>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16"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7" name="PlaceHolder 3"/>
          <p:cNvSpPr>
            <a:spLocks noGrp="1"/>
          </p:cNvSpPr>
          <p:nvPr>
            <p:ph type="body"/>
          </p:nvPr>
        </p:nvSpPr>
        <p:spPr>
          <a:xfrm>
            <a:off x="514764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18" name="PlaceHolder 4"/>
          <p:cNvSpPr>
            <a:spLocks noGrp="1"/>
          </p:cNvSpPr>
          <p:nvPr>
            <p:ph type="body"/>
          </p:nvPr>
        </p:nvSpPr>
        <p:spPr>
          <a:xfrm>
            <a:off x="70056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20" name="PlaceHolder 2"/>
          <p:cNvSpPr>
            <a:spLocks noGrp="1"/>
          </p:cNvSpPr>
          <p:nvPr>
            <p:ph type="body"/>
          </p:nvPr>
        </p:nvSpPr>
        <p:spPr>
          <a:xfrm>
            <a:off x="700560" y="1841040"/>
            <a:ext cx="4235040" cy="44532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21"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22" name="PlaceHolder 4"/>
          <p:cNvSpPr>
            <a:spLocks noGrp="1"/>
          </p:cNvSpPr>
          <p:nvPr>
            <p:ph type="body"/>
          </p:nvPr>
        </p:nvSpPr>
        <p:spPr>
          <a:xfrm>
            <a:off x="5147640" y="416736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700560" y="446040"/>
            <a:ext cx="8678880" cy="1199880"/>
          </a:xfrm>
          <a:prstGeom prst="rect">
            <a:avLst/>
          </a:prstGeom>
        </p:spPr>
        <p:txBody>
          <a:bodyPr lIns="0" rIns="0" tIns="0" bIns="0" anchor="ctr"/>
          <a:p>
            <a:pPr algn="ctr"/>
            <a:endParaRPr b="0" lang="ru-RU" sz="4000" spc="-1" strike="noStrike">
              <a:solidFill>
                <a:srgbClr val="333333"/>
              </a:solidFill>
              <a:latin typeface="DejaVu Sans"/>
            </a:endParaRPr>
          </a:p>
        </p:txBody>
      </p:sp>
      <p:sp>
        <p:nvSpPr>
          <p:cNvPr id="24" name="PlaceHolder 2"/>
          <p:cNvSpPr>
            <a:spLocks noGrp="1"/>
          </p:cNvSpPr>
          <p:nvPr>
            <p:ph type="body"/>
          </p:nvPr>
        </p:nvSpPr>
        <p:spPr>
          <a:xfrm>
            <a:off x="70056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25" name="PlaceHolder 3"/>
          <p:cNvSpPr>
            <a:spLocks noGrp="1"/>
          </p:cNvSpPr>
          <p:nvPr>
            <p:ph type="body"/>
          </p:nvPr>
        </p:nvSpPr>
        <p:spPr>
          <a:xfrm>
            <a:off x="5147640" y="1841040"/>
            <a:ext cx="4235040" cy="2124000"/>
          </a:xfrm>
          <a:prstGeom prst="rect">
            <a:avLst/>
          </a:prstGeom>
        </p:spPr>
        <p:txBody>
          <a:bodyPr lIns="0" rIns="0" tIns="0" bIns="0">
            <a:normAutofit/>
          </a:bodyPr>
          <a:p>
            <a:endParaRPr b="0" lang="ru-RU" sz="3200" spc="-1" strike="noStrike">
              <a:solidFill>
                <a:srgbClr val="666666"/>
              </a:solidFill>
              <a:latin typeface="DejaVu Sans"/>
            </a:endParaRPr>
          </a:p>
        </p:txBody>
      </p:sp>
      <p:sp>
        <p:nvSpPr>
          <p:cNvPr id="26" name="PlaceHolder 4"/>
          <p:cNvSpPr>
            <a:spLocks noGrp="1"/>
          </p:cNvSpPr>
          <p:nvPr>
            <p:ph type="body"/>
          </p:nvPr>
        </p:nvSpPr>
        <p:spPr>
          <a:xfrm>
            <a:off x="700560" y="4167360"/>
            <a:ext cx="8678880" cy="2124000"/>
          </a:xfrm>
          <a:prstGeom prst="rect">
            <a:avLst/>
          </a:prstGeom>
        </p:spPr>
        <p:txBody>
          <a:bodyPr lIns="0" rIns="0" tIns="0" bIns="0">
            <a:normAutofit/>
          </a:bodyPr>
          <a:p>
            <a:endParaRPr b="0" lang="ru-RU" sz="3200" spc="-1" strike="noStrike">
              <a:solidFill>
                <a:srgbClr val="666666"/>
              </a:solidFill>
              <a:latin typeface="DejaVu Sans"/>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emf"/><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emf"/><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image" Target="../media/image3.emf"/><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 Id="rId11" Type="http://schemas.openxmlformats.org/officeDocument/2006/relationships/slideLayout" Target="../slideLayouts/slideLayout33.xml"/><Relationship Id="rId12" Type="http://schemas.openxmlformats.org/officeDocument/2006/relationships/slideLayout" Target="../slideLayouts/slideLayout34.xml"/><Relationship Id="rId13" Type="http://schemas.openxmlformats.org/officeDocument/2006/relationships/slideLayout" Target="../slideLayouts/slideLayout35.xml"/><Relationship Id="rId14"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image" Target="../media/image4.emf"/><Relationship Id="rId3" Type="http://schemas.openxmlformats.org/officeDocument/2006/relationships/slideLayout" Target="../slideLayouts/slideLayout37.xml"/><Relationship Id="rId4" Type="http://schemas.openxmlformats.org/officeDocument/2006/relationships/slideLayout" Target="../slideLayouts/slideLayout38.xml"/><Relationship Id="rId5" Type="http://schemas.openxmlformats.org/officeDocument/2006/relationships/slideLayout" Target="../slideLayouts/slideLayout39.xml"/><Relationship Id="rId6" Type="http://schemas.openxmlformats.org/officeDocument/2006/relationships/slideLayout" Target="../slideLayouts/slideLayout40.xml"/><Relationship Id="rId7" Type="http://schemas.openxmlformats.org/officeDocument/2006/relationships/slideLayout" Target="../slideLayouts/slideLayout41.xml"/><Relationship Id="rId8" Type="http://schemas.openxmlformats.org/officeDocument/2006/relationships/slideLayout" Target="../slideLayouts/slideLayout42.xml"/><Relationship Id="rId9" Type="http://schemas.openxmlformats.org/officeDocument/2006/relationships/slideLayout" Target="../slideLayouts/slideLayout43.xml"/><Relationship Id="rId10" Type="http://schemas.openxmlformats.org/officeDocument/2006/relationships/slideLayout" Target="../slideLayouts/slideLayout44.xml"/><Relationship Id="rId11" Type="http://schemas.openxmlformats.org/officeDocument/2006/relationships/slideLayout" Target="../slideLayouts/slideLayout45.xml"/><Relationship Id="rId12" Type="http://schemas.openxmlformats.org/officeDocument/2006/relationships/slideLayout" Target="../slideLayouts/slideLayout46.xml"/><Relationship Id="rId13" Type="http://schemas.openxmlformats.org/officeDocument/2006/relationships/slideLayout" Target="../slideLayouts/slideLayout47.xml"/><Relationship Id="rId14"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0" name="PlaceHolder 1"/>
          <p:cNvSpPr>
            <a:spLocks noGrp="1"/>
          </p:cNvSpPr>
          <p:nvPr>
            <p:ph type="dt"/>
          </p:nvPr>
        </p:nvSpPr>
        <p:spPr>
          <a:xfrm>
            <a:off x="504000" y="6887160"/>
            <a:ext cx="2348280" cy="521280"/>
          </a:xfrm>
          <a:prstGeom prst="rect">
            <a:avLst/>
          </a:prstGeom>
        </p:spPr>
        <p:txBody>
          <a:bodyPr lIns="0" rIns="0" tIns="0" bIns="0"/>
          <a:p>
            <a:r>
              <a:rPr b="0" lang="ru-RU" sz="1400" spc="-1" strike="noStrike">
                <a:solidFill>
                  <a:srgbClr val="dddddd"/>
                </a:solidFill>
                <a:latin typeface="DejaVu Sans"/>
              </a:rPr>
              <a:t>&lt;дата/время&gt;</a:t>
            </a:r>
            <a:endParaRPr b="0" lang="ru-RU" sz="1400" spc="-1" strike="noStrike">
              <a:solidFill>
                <a:srgbClr val="dddddd"/>
              </a:solidFill>
              <a:latin typeface="DejaVu Sans"/>
            </a:endParaRPr>
          </a:p>
        </p:txBody>
      </p:sp>
      <p:sp>
        <p:nvSpPr>
          <p:cNvPr id="1" name="PlaceHolder 2"/>
          <p:cNvSpPr>
            <a:spLocks noGrp="1"/>
          </p:cNvSpPr>
          <p:nvPr>
            <p:ph type="ftr"/>
          </p:nvPr>
        </p:nvSpPr>
        <p:spPr>
          <a:xfrm>
            <a:off x="3447360" y="6887160"/>
            <a:ext cx="3195000" cy="521280"/>
          </a:xfrm>
          <a:prstGeom prst="rect">
            <a:avLst/>
          </a:prstGeom>
        </p:spPr>
        <p:txBody>
          <a:bodyPr lIns="0" rIns="0" tIns="0" bIns="0"/>
          <a:p>
            <a:pPr algn="ctr"/>
            <a:r>
              <a:rPr b="0" lang="ru-RU" sz="1400" spc="-1" strike="noStrike">
                <a:solidFill>
                  <a:srgbClr val="dddddd"/>
                </a:solidFill>
                <a:latin typeface="DejaVu Sans"/>
              </a:rPr>
              <a:t>&lt;нижний колонтитул&gt;</a:t>
            </a:r>
            <a:endParaRPr b="0" lang="ru-RU" sz="1400" spc="-1" strike="noStrike">
              <a:solidFill>
                <a:srgbClr val="dddddd"/>
              </a:solidFill>
              <a:latin typeface="DejaVu Sans"/>
            </a:endParaRPr>
          </a:p>
        </p:txBody>
      </p:sp>
      <p:sp>
        <p:nvSpPr>
          <p:cNvPr id="2" name="PlaceHolder 3"/>
          <p:cNvSpPr>
            <a:spLocks noGrp="1"/>
          </p:cNvSpPr>
          <p:nvPr>
            <p:ph type="sldNum"/>
          </p:nvPr>
        </p:nvSpPr>
        <p:spPr>
          <a:xfrm>
            <a:off x="7227360" y="6887160"/>
            <a:ext cx="2348280" cy="521280"/>
          </a:xfrm>
          <a:prstGeom prst="rect">
            <a:avLst/>
          </a:prstGeom>
        </p:spPr>
        <p:txBody>
          <a:bodyPr lIns="0" rIns="0" tIns="0" bIns="0"/>
          <a:p>
            <a:pPr algn="r"/>
            <a:fld id="{597A1CAA-7D4C-442E-975A-0B21C6A7B1BC}" type="slidenum">
              <a:rPr b="0" lang="ru-RU" sz="1400" spc="-1" strike="noStrike">
                <a:solidFill>
                  <a:srgbClr val="dddddd"/>
                </a:solidFill>
                <a:latin typeface="DejaVu Sans"/>
              </a:rPr>
              <a:t>&lt;номер&gt;</a:t>
            </a:fld>
            <a:endParaRPr b="0" lang="ru-RU" sz="1400" spc="-1" strike="noStrike">
              <a:solidFill>
                <a:srgbClr val="dddddd"/>
              </a:solidFill>
              <a:latin typeface="DejaVu Sans"/>
            </a:endParaRPr>
          </a:p>
        </p:txBody>
      </p:sp>
      <p:pic>
        <p:nvPicPr>
          <p:cNvPr id="3" name="" descr=""/>
          <p:cNvPicPr/>
          <p:nvPr/>
        </p:nvPicPr>
        <p:blipFill>
          <a:blip r:embed="rId2"/>
          <a:stretch/>
        </p:blipFill>
        <p:spPr>
          <a:xfrm>
            <a:off x="-36000" y="0"/>
            <a:ext cx="10185840" cy="7596000"/>
          </a:xfrm>
          <a:prstGeom prst="rect">
            <a:avLst/>
          </a:prstGeom>
          <a:ln>
            <a:noFill/>
          </a:ln>
        </p:spPr>
      </p:pic>
      <p:sp>
        <p:nvSpPr>
          <p:cNvPr id="4" name="PlaceHolder 4"/>
          <p:cNvSpPr>
            <a:spLocks noGrp="1"/>
          </p:cNvSpPr>
          <p:nvPr>
            <p:ph type="body"/>
          </p:nvPr>
        </p:nvSpPr>
        <p:spPr>
          <a:xfrm>
            <a:off x="3745440" y="2548440"/>
            <a:ext cx="2561760" cy="2471400"/>
          </a:xfrm>
          <a:prstGeom prst="rect">
            <a:avLst/>
          </a:prstGeom>
        </p:spPr>
        <p:txBody>
          <a:bodyPr lIns="0" rIns="0" tIns="0" bIns="0">
            <a:normAutofit/>
          </a:bodyPr>
          <a:p>
            <a:pPr algn="ctr">
              <a:spcAft>
                <a:spcPts val="1417"/>
              </a:spcAft>
            </a:pPr>
            <a:r>
              <a:rPr b="0" lang="ru-RU" sz="3200" spc="-1" strike="noStrike">
                <a:solidFill>
                  <a:srgbClr val="666666"/>
                </a:solidFill>
                <a:latin typeface="DejaVu Sans"/>
              </a:rPr>
              <a:t>Для правки структуры щёлкните мышью</a:t>
            </a:r>
            <a:endParaRPr b="0" lang="ru-RU" sz="3200" spc="-1" strike="noStrike">
              <a:solidFill>
                <a:srgbClr val="666666"/>
              </a:solidFill>
              <a:latin typeface="DejaVu Sans"/>
            </a:endParaRPr>
          </a:p>
          <a:p>
            <a:pPr lvl="1" algn="ctr">
              <a:spcAft>
                <a:spcPts val="1134"/>
              </a:spcAft>
            </a:pPr>
            <a:r>
              <a:rPr b="0" lang="ru-RU" sz="3200" spc="-1" strike="noStrike">
                <a:solidFill>
                  <a:srgbClr val="666666"/>
                </a:solidFill>
                <a:latin typeface="DejaVu Sans"/>
              </a:rPr>
              <a:t>Второй уровень структуры</a:t>
            </a:r>
            <a:endParaRPr b="0" lang="ru-RU" sz="3200" spc="-1" strike="noStrike">
              <a:solidFill>
                <a:srgbClr val="666666"/>
              </a:solidFill>
              <a:latin typeface="DejaVu Sans"/>
            </a:endParaRPr>
          </a:p>
          <a:p>
            <a:pPr lvl="2" algn="ctr">
              <a:spcAft>
                <a:spcPts val="850"/>
              </a:spcAft>
            </a:pPr>
            <a:r>
              <a:rPr b="0" lang="ru-RU" sz="3200" spc="-1" strike="noStrike">
                <a:solidFill>
                  <a:srgbClr val="666666"/>
                </a:solidFill>
                <a:latin typeface="DejaVu Sans"/>
              </a:rPr>
              <a:t>Третий уровень структуры</a:t>
            </a:r>
            <a:endParaRPr b="0" lang="ru-RU" sz="3200" spc="-1" strike="noStrike">
              <a:solidFill>
                <a:srgbClr val="666666"/>
              </a:solidFill>
              <a:latin typeface="DejaVu Sans"/>
            </a:endParaRPr>
          </a:p>
          <a:p>
            <a:pPr lvl="3" algn="ctr">
              <a:spcAft>
                <a:spcPts val="567"/>
              </a:spcAft>
            </a:pPr>
            <a:r>
              <a:rPr b="0" lang="ru-RU" sz="3200" spc="-1" strike="noStrike">
                <a:solidFill>
                  <a:srgbClr val="666666"/>
                </a:solidFill>
                <a:latin typeface="DejaVu Sans"/>
              </a:rPr>
              <a:t>Четвёртый уровень структуры</a:t>
            </a:r>
            <a:endParaRPr b="0" lang="ru-RU" sz="3200" spc="-1" strike="noStrike">
              <a:solidFill>
                <a:srgbClr val="666666"/>
              </a:solidFill>
              <a:latin typeface="DejaVu Sans"/>
            </a:endParaRPr>
          </a:p>
          <a:p>
            <a:pPr lvl="4" algn="ctr">
              <a:spcAft>
                <a:spcPts val="283"/>
              </a:spcAft>
            </a:pPr>
            <a:r>
              <a:rPr b="0" lang="ru-RU" sz="3200" spc="-1" strike="noStrike">
                <a:solidFill>
                  <a:srgbClr val="666666"/>
                </a:solidFill>
                <a:latin typeface="DejaVu Sans"/>
              </a:rPr>
              <a:t>Пятый уровень структуры</a:t>
            </a:r>
            <a:endParaRPr b="0" lang="ru-RU" sz="3200" spc="-1" strike="noStrike">
              <a:solidFill>
                <a:srgbClr val="666666"/>
              </a:solidFill>
              <a:latin typeface="DejaVu Sans"/>
            </a:endParaRPr>
          </a:p>
          <a:p>
            <a:pPr lvl="5" algn="ctr">
              <a:spcAft>
                <a:spcPts val="283"/>
              </a:spcAft>
            </a:pPr>
            <a:r>
              <a:rPr b="0" lang="ru-RU" sz="3200" spc="-1" strike="noStrike">
                <a:solidFill>
                  <a:srgbClr val="666666"/>
                </a:solidFill>
                <a:latin typeface="DejaVu Sans"/>
              </a:rPr>
              <a:t>Шестой уровень структуры</a:t>
            </a:r>
            <a:endParaRPr b="0" lang="ru-RU" sz="3200" spc="-1" strike="noStrike">
              <a:solidFill>
                <a:srgbClr val="666666"/>
              </a:solidFill>
              <a:latin typeface="DejaVu Sans"/>
            </a:endParaRPr>
          </a:p>
          <a:p>
            <a:pPr lvl="6" algn="ctr">
              <a:spcAft>
                <a:spcPts val="283"/>
              </a:spcAft>
            </a:pPr>
            <a:r>
              <a:rPr b="0" lang="ru-RU" sz="3200" spc="-1" strike="noStrike">
                <a:solidFill>
                  <a:srgbClr val="666666"/>
                </a:solidFill>
                <a:latin typeface="DejaVu Sans"/>
              </a:rPr>
              <a:t>Седьмой уровень структуры</a:t>
            </a:r>
            <a:endParaRPr b="0" lang="ru-RU" sz="3200" spc="-1" strike="noStrike">
              <a:solidFill>
                <a:srgbClr val="666666"/>
              </a:solidFill>
              <a:latin typeface="DejaVu Sans"/>
            </a:endParaRPr>
          </a:p>
        </p:txBody>
      </p:sp>
      <p:sp>
        <p:nvSpPr>
          <p:cNvPr id="5" name="PlaceHolder 5"/>
          <p:cNvSpPr>
            <a:spLocks noGrp="1"/>
          </p:cNvSpPr>
          <p:nvPr>
            <p:ph type="title"/>
          </p:nvPr>
        </p:nvSpPr>
        <p:spPr>
          <a:xfrm>
            <a:off x="504000" y="301320"/>
            <a:ext cx="4039560" cy="1262160"/>
          </a:xfrm>
          <a:prstGeom prst="rect">
            <a:avLst/>
          </a:prstGeom>
        </p:spPr>
        <p:txBody>
          <a:bodyPr lIns="0" rIns="0" tIns="0" bIns="0" anchor="ctr"/>
          <a:p>
            <a:pPr algn="ctr"/>
            <a:r>
              <a:rPr b="0" lang="ru-RU" sz="4400" spc="-1" strike="noStrike">
                <a:solidFill>
                  <a:srgbClr val="ffffff"/>
                </a:solidFill>
                <a:latin typeface="DejaVu Sans"/>
              </a:rPr>
              <a:t>Для правки текста заглавия щёлкните мышью</a:t>
            </a:r>
            <a:endParaRPr b="0" lang="ru-RU" sz="4400" spc="-1" strike="noStrike">
              <a:solidFill>
                <a:srgbClr val="ffffff"/>
              </a:solidFill>
              <a:latin typeface="DejaVu Sans"/>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2" name="" descr=""/>
          <p:cNvPicPr/>
          <p:nvPr/>
        </p:nvPicPr>
        <p:blipFill>
          <a:blip r:embed="rId2"/>
          <a:stretch/>
        </p:blipFill>
        <p:spPr>
          <a:xfrm>
            <a:off x="-36720" y="0"/>
            <a:ext cx="10186560" cy="7598520"/>
          </a:xfrm>
          <a:prstGeom prst="rect">
            <a:avLst/>
          </a:prstGeom>
          <a:ln>
            <a:noFill/>
          </a:ln>
        </p:spPr>
      </p:pic>
      <p:sp>
        <p:nvSpPr>
          <p:cNvPr id="43" name="PlaceHolder 1"/>
          <p:cNvSpPr>
            <a:spLocks noGrp="1"/>
          </p:cNvSpPr>
          <p:nvPr>
            <p:ph type="title"/>
          </p:nvPr>
        </p:nvSpPr>
        <p:spPr>
          <a:xfrm>
            <a:off x="2848320" y="1382040"/>
            <a:ext cx="4370400" cy="1262160"/>
          </a:xfrm>
          <a:prstGeom prst="rect">
            <a:avLst/>
          </a:prstGeom>
        </p:spPr>
        <p:txBody>
          <a:bodyPr lIns="0" rIns="0" tIns="0" bIns="0" anchor="ctr"/>
          <a:p>
            <a:pPr algn="ctr"/>
            <a:r>
              <a:rPr b="0" lang="ru-RU" sz="2800" spc="-1" strike="noStrike">
                <a:solidFill>
                  <a:srgbClr val="333333"/>
                </a:solidFill>
                <a:latin typeface="DejaVu Sans"/>
              </a:rPr>
              <a:t>Для правки текста заглавия щёлкните мышью</a:t>
            </a:r>
            <a:endParaRPr b="0" lang="ru-RU" sz="2800" spc="-1" strike="noStrike">
              <a:solidFill>
                <a:srgbClr val="333333"/>
              </a:solidFill>
              <a:latin typeface="DejaVu Sans"/>
            </a:endParaRPr>
          </a:p>
        </p:txBody>
      </p:sp>
      <p:sp>
        <p:nvSpPr>
          <p:cNvPr id="44" name="PlaceHolder 2"/>
          <p:cNvSpPr>
            <a:spLocks noGrp="1"/>
          </p:cNvSpPr>
          <p:nvPr>
            <p:ph type="body"/>
          </p:nvPr>
        </p:nvSpPr>
        <p:spPr>
          <a:xfrm>
            <a:off x="2847960" y="2729520"/>
            <a:ext cx="4407840" cy="3392280"/>
          </a:xfrm>
          <a:prstGeom prst="rect">
            <a:avLst/>
          </a:prstGeom>
        </p:spPr>
        <p:txBody>
          <a:bodyPr lIns="0" rIns="0" tIns="0" bIns="0">
            <a:normAutofit/>
          </a:bodyPr>
          <a:p>
            <a:pPr marL="432000" indent="-324000">
              <a:spcAft>
                <a:spcPts val="1417"/>
              </a:spcAft>
              <a:buClr>
                <a:srgbClr val="666666"/>
              </a:buClr>
              <a:buSzPct val="45000"/>
              <a:buFont typeface="Wingdings" charset="2"/>
              <a:buChar char=""/>
            </a:pPr>
            <a:r>
              <a:rPr b="0" lang="ru-RU" sz="2600" spc="-1" strike="noStrike">
                <a:solidFill>
                  <a:srgbClr val="666666"/>
                </a:solidFill>
                <a:latin typeface="DejaVu Sans"/>
              </a:rPr>
              <a:t>Для правки структуры щёлкните мышью</a:t>
            </a:r>
            <a:endParaRPr b="0" lang="ru-RU" sz="2600" spc="-1" strike="noStrike">
              <a:solidFill>
                <a:srgbClr val="666666"/>
              </a:solidFill>
              <a:latin typeface="DejaVu Sans"/>
            </a:endParaRPr>
          </a:p>
          <a:p>
            <a:pPr lvl="1" marL="864000" indent="-324000">
              <a:spcAft>
                <a:spcPts val="1134"/>
              </a:spcAft>
              <a:buClr>
                <a:srgbClr val="666666"/>
              </a:buClr>
              <a:buSzPct val="75000"/>
              <a:buFont typeface="Symbol" charset="2"/>
              <a:buChar char=""/>
            </a:pPr>
            <a:r>
              <a:rPr b="0" lang="ru-RU" sz="2600" spc="-1" strike="noStrike">
                <a:solidFill>
                  <a:srgbClr val="666666"/>
                </a:solidFill>
                <a:latin typeface="DejaVu Sans"/>
              </a:rPr>
              <a:t>Второй уровень структуры</a:t>
            </a:r>
            <a:endParaRPr b="0" lang="ru-RU" sz="2600" spc="-1" strike="noStrike">
              <a:solidFill>
                <a:srgbClr val="666666"/>
              </a:solidFill>
              <a:latin typeface="DejaVu Sans"/>
            </a:endParaRPr>
          </a:p>
          <a:p>
            <a:pPr lvl="2" marL="1296000" indent="-288000">
              <a:spcAft>
                <a:spcPts val="850"/>
              </a:spcAft>
              <a:buClr>
                <a:srgbClr val="666666"/>
              </a:buClr>
              <a:buSzPct val="45000"/>
              <a:buFont typeface="Wingdings" charset="2"/>
              <a:buChar char=""/>
            </a:pPr>
            <a:r>
              <a:rPr b="0" lang="ru-RU" sz="2600" spc="-1" strike="noStrike">
                <a:solidFill>
                  <a:srgbClr val="666666"/>
                </a:solidFill>
                <a:latin typeface="DejaVu Sans"/>
              </a:rPr>
              <a:t>Третий уровень структуры</a:t>
            </a:r>
            <a:endParaRPr b="0" lang="ru-RU" sz="2600" spc="-1" strike="noStrike">
              <a:solidFill>
                <a:srgbClr val="666666"/>
              </a:solidFill>
              <a:latin typeface="DejaVu Sans"/>
            </a:endParaRPr>
          </a:p>
          <a:p>
            <a:pPr lvl="3" marL="1728000" indent="-216000">
              <a:spcAft>
                <a:spcPts val="567"/>
              </a:spcAft>
              <a:buClr>
                <a:srgbClr val="666666"/>
              </a:buClr>
              <a:buSzPct val="75000"/>
              <a:buFont typeface="Symbol" charset="2"/>
              <a:buChar char=""/>
            </a:pPr>
            <a:r>
              <a:rPr b="0" lang="ru-RU" sz="2600" spc="-1" strike="noStrike">
                <a:solidFill>
                  <a:srgbClr val="666666"/>
                </a:solidFill>
                <a:latin typeface="DejaVu Sans"/>
              </a:rPr>
              <a:t>Четвёртый уровень структуры</a:t>
            </a:r>
            <a:endParaRPr b="0" lang="ru-RU" sz="2600" spc="-1" strike="noStrike">
              <a:solidFill>
                <a:srgbClr val="666666"/>
              </a:solidFill>
              <a:latin typeface="DejaVu Sans"/>
            </a:endParaRPr>
          </a:p>
          <a:p>
            <a:pPr lvl="4" marL="2160000" indent="-216000">
              <a:spcAft>
                <a:spcPts val="283"/>
              </a:spcAft>
              <a:buClr>
                <a:srgbClr val="666666"/>
              </a:buClr>
              <a:buSzPct val="45000"/>
              <a:buFont typeface="Wingdings" charset="2"/>
              <a:buChar char=""/>
            </a:pPr>
            <a:r>
              <a:rPr b="0" lang="ru-RU" sz="2600" spc="-1" strike="noStrike">
                <a:solidFill>
                  <a:srgbClr val="666666"/>
                </a:solidFill>
                <a:latin typeface="DejaVu Sans"/>
              </a:rPr>
              <a:t>Пятый уровень структуры</a:t>
            </a:r>
            <a:endParaRPr b="0" lang="ru-RU" sz="2600" spc="-1" strike="noStrike">
              <a:solidFill>
                <a:srgbClr val="666666"/>
              </a:solidFill>
              <a:latin typeface="DejaVu Sans"/>
            </a:endParaRPr>
          </a:p>
          <a:p>
            <a:pPr lvl="5" marL="2592000" indent="-216000">
              <a:spcAft>
                <a:spcPts val="283"/>
              </a:spcAft>
              <a:buClr>
                <a:srgbClr val="666666"/>
              </a:buClr>
              <a:buSzPct val="45000"/>
              <a:buFont typeface="Wingdings" charset="2"/>
              <a:buChar char=""/>
            </a:pPr>
            <a:r>
              <a:rPr b="0" lang="ru-RU" sz="2600" spc="-1" strike="noStrike">
                <a:solidFill>
                  <a:srgbClr val="666666"/>
                </a:solidFill>
                <a:latin typeface="DejaVu Sans"/>
              </a:rPr>
              <a:t>Шестой уровень структуры</a:t>
            </a:r>
            <a:endParaRPr b="0" lang="ru-RU" sz="2600" spc="-1" strike="noStrike">
              <a:solidFill>
                <a:srgbClr val="666666"/>
              </a:solidFill>
              <a:latin typeface="DejaVu Sans"/>
            </a:endParaRPr>
          </a:p>
          <a:p>
            <a:pPr lvl="6" marL="3024000" indent="-216000">
              <a:spcAft>
                <a:spcPts val="283"/>
              </a:spcAft>
              <a:buClr>
                <a:srgbClr val="666666"/>
              </a:buClr>
              <a:buSzPct val="45000"/>
              <a:buFont typeface="Wingdings" charset="2"/>
              <a:buChar char=""/>
            </a:pPr>
            <a:r>
              <a:rPr b="0" lang="ru-RU" sz="2600" spc="-1" strike="noStrike">
                <a:solidFill>
                  <a:srgbClr val="666666"/>
                </a:solidFill>
                <a:latin typeface="DejaVu Sans"/>
              </a:rPr>
              <a:t>Седьмой уровень структуры</a:t>
            </a:r>
            <a:endParaRPr b="0" lang="ru-RU" sz="2600" spc="-1" strike="noStrike">
              <a:solidFill>
                <a:srgbClr val="666666"/>
              </a:solidFill>
              <a:latin typeface="DejaVu Sans"/>
            </a:endParaRPr>
          </a:p>
        </p:txBody>
      </p:sp>
      <p:sp>
        <p:nvSpPr>
          <p:cNvPr id="45" name="PlaceHolder 3"/>
          <p:cNvSpPr>
            <a:spLocks noGrp="1"/>
          </p:cNvSpPr>
          <p:nvPr>
            <p:ph type="dt"/>
          </p:nvPr>
        </p:nvSpPr>
        <p:spPr>
          <a:xfrm>
            <a:off x="143280" y="7146720"/>
            <a:ext cx="2348280" cy="521280"/>
          </a:xfrm>
          <a:prstGeom prst="rect">
            <a:avLst/>
          </a:prstGeom>
        </p:spPr>
        <p:txBody>
          <a:bodyPr lIns="0" rIns="0" tIns="0" bIns="0"/>
          <a:p>
            <a:pPr algn="just"/>
            <a:r>
              <a:rPr b="0" lang="ru-RU" sz="1400" spc="-1" strike="noStrike">
                <a:solidFill>
                  <a:srgbClr val="dddddd"/>
                </a:solidFill>
                <a:latin typeface="DejaVu Sans"/>
              </a:rPr>
              <a:t>&lt;дата/время&gt;</a:t>
            </a:r>
            <a:endParaRPr b="0" lang="ru-RU" sz="1400" spc="-1" strike="noStrike">
              <a:solidFill>
                <a:srgbClr val="dddddd"/>
              </a:solidFill>
              <a:latin typeface="DejaVu Sans"/>
            </a:endParaRPr>
          </a:p>
        </p:txBody>
      </p:sp>
      <p:sp>
        <p:nvSpPr>
          <p:cNvPr id="46" name="PlaceHolder 4"/>
          <p:cNvSpPr>
            <a:spLocks noGrp="1"/>
          </p:cNvSpPr>
          <p:nvPr>
            <p:ph type="ftr"/>
          </p:nvPr>
        </p:nvSpPr>
        <p:spPr>
          <a:xfrm>
            <a:off x="3447360" y="7146720"/>
            <a:ext cx="3195000" cy="521280"/>
          </a:xfrm>
          <a:prstGeom prst="rect">
            <a:avLst/>
          </a:prstGeom>
        </p:spPr>
        <p:txBody>
          <a:bodyPr lIns="0" rIns="0" tIns="0" bIns="0"/>
          <a:p>
            <a:pPr algn="ctr"/>
            <a:r>
              <a:rPr b="0" lang="ru-RU" sz="1400" spc="-1" strike="noStrike">
                <a:solidFill>
                  <a:srgbClr val="dddddd"/>
                </a:solidFill>
                <a:latin typeface="DejaVu Sans"/>
              </a:rPr>
              <a:t>&lt;нижний колонтитул&gt;</a:t>
            </a:r>
            <a:endParaRPr b="0" lang="ru-RU" sz="1400" spc="-1" strike="noStrike">
              <a:solidFill>
                <a:srgbClr val="dddddd"/>
              </a:solidFill>
              <a:latin typeface="DejaVu Sans"/>
            </a:endParaRPr>
          </a:p>
        </p:txBody>
      </p:sp>
      <p:sp>
        <p:nvSpPr>
          <p:cNvPr id="47" name="PlaceHolder 5"/>
          <p:cNvSpPr>
            <a:spLocks noGrp="1"/>
          </p:cNvSpPr>
          <p:nvPr>
            <p:ph type="sldNum"/>
          </p:nvPr>
        </p:nvSpPr>
        <p:spPr>
          <a:xfrm>
            <a:off x="7621560" y="7146720"/>
            <a:ext cx="2348280" cy="521280"/>
          </a:xfrm>
          <a:prstGeom prst="rect">
            <a:avLst/>
          </a:prstGeom>
        </p:spPr>
        <p:txBody>
          <a:bodyPr lIns="0" rIns="0" tIns="0" bIns="0"/>
          <a:p>
            <a:pPr algn="r"/>
            <a:fld id="{A5B8619B-0CE7-4C7B-87DF-E84E5F6ABE32}" type="slidenum">
              <a:rPr b="0" lang="ru-RU" sz="1400" spc="-1" strike="noStrike">
                <a:solidFill>
                  <a:srgbClr val="dddddd"/>
                </a:solidFill>
                <a:latin typeface="DejaVu Sans"/>
              </a:rPr>
              <a:t>&lt;номер&gt;</a:t>
            </a:fld>
            <a:endParaRPr b="0" lang="ru-RU" sz="1400" spc="-1" strike="noStrike">
              <a:solidFill>
                <a:srgbClr val="dddddd"/>
              </a:solidFill>
              <a:latin typeface="DejaVu Sans"/>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4" name="" descr=""/>
          <p:cNvPicPr/>
          <p:nvPr/>
        </p:nvPicPr>
        <p:blipFill>
          <a:blip r:embed="rId2">
            <a:alphaModFix amt="73000"/>
          </a:blip>
          <a:stretch/>
        </p:blipFill>
        <p:spPr>
          <a:xfrm>
            <a:off x="-36720" y="0"/>
            <a:ext cx="10186560" cy="7598520"/>
          </a:xfrm>
          <a:prstGeom prst="rect">
            <a:avLst/>
          </a:prstGeom>
          <a:ln>
            <a:noFill/>
          </a:ln>
        </p:spPr>
      </p:pic>
      <p:sp>
        <p:nvSpPr>
          <p:cNvPr id="85" name="PlaceHolder 1"/>
          <p:cNvSpPr>
            <a:spLocks noGrp="1"/>
          </p:cNvSpPr>
          <p:nvPr>
            <p:ph type="title"/>
          </p:nvPr>
        </p:nvSpPr>
        <p:spPr>
          <a:xfrm>
            <a:off x="1765080" y="301320"/>
            <a:ext cx="6592680" cy="1262160"/>
          </a:xfrm>
          <a:prstGeom prst="rect">
            <a:avLst/>
          </a:prstGeom>
        </p:spPr>
        <p:txBody>
          <a:bodyPr lIns="0" rIns="0" tIns="0" bIns="0" anchor="ctr"/>
          <a:p>
            <a:pPr algn="ctr"/>
            <a:r>
              <a:rPr b="0" lang="ru-RU" sz="2800" spc="-1" strike="noStrike">
                <a:solidFill>
                  <a:srgbClr val="333333"/>
                </a:solidFill>
                <a:latin typeface="DejaVu Sans"/>
              </a:rPr>
              <a:t>Для правки текста заглавия щёлкните мышью</a:t>
            </a:r>
            <a:endParaRPr b="0" lang="ru-RU" sz="2800" spc="-1" strike="noStrike">
              <a:solidFill>
                <a:srgbClr val="333333"/>
              </a:solidFill>
              <a:latin typeface="DejaVu Sans"/>
            </a:endParaRPr>
          </a:p>
        </p:txBody>
      </p:sp>
      <p:sp>
        <p:nvSpPr>
          <p:cNvPr id="86" name="PlaceHolder 2"/>
          <p:cNvSpPr>
            <a:spLocks noGrp="1"/>
          </p:cNvSpPr>
          <p:nvPr>
            <p:ph type="body"/>
          </p:nvPr>
        </p:nvSpPr>
        <p:spPr>
          <a:xfrm>
            <a:off x="1765080" y="1769040"/>
            <a:ext cx="6592680" cy="4870440"/>
          </a:xfrm>
          <a:prstGeom prst="rect">
            <a:avLst/>
          </a:prstGeom>
        </p:spPr>
        <p:txBody>
          <a:bodyPr lIns="0" rIns="0" tIns="0" bIns="0">
            <a:normAutofit/>
          </a:bodyPr>
          <a:p>
            <a:pPr marL="432000" indent="-324000">
              <a:spcAft>
                <a:spcPts val="1417"/>
              </a:spcAft>
              <a:buClr>
                <a:srgbClr val="666666"/>
              </a:buClr>
              <a:buSzPct val="45000"/>
              <a:buFont typeface="Wingdings" charset="2"/>
              <a:buChar char=""/>
            </a:pPr>
            <a:r>
              <a:rPr b="0" lang="ru-RU" sz="2600" spc="-1" strike="noStrike">
                <a:solidFill>
                  <a:srgbClr val="666666"/>
                </a:solidFill>
                <a:latin typeface="DejaVu Sans"/>
              </a:rPr>
              <a:t>Для правки структуры щёлкните мышью</a:t>
            </a:r>
            <a:endParaRPr b="0" lang="ru-RU" sz="2600" spc="-1" strike="noStrike">
              <a:solidFill>
                <a:srgbClr val="666666"/>
              </a:solidFill>
              <a:latin typeface="DejaVu Sans"/>
            </a:endParaRPr>
          </a:p>
          <a:p>
            <a:pPr lvl="1" marL="864000" indent="-324000">
              <a:spcAft>
                <a:spcPts val="1134"/>
              </a:spcAft>
              <a:buClr>
                <a:srgbClr val="666666"/>
              </a:buClr>
              <a:buSzPct val="75000"/>
              <a:buFont typeface="Symbol" charset="2"/>
              <a:buChar char=""/>
            </a:pPr>
            <a:r>
              <a:rPr b="0" lang="ru-RU" sz="2400" spc="-1" strike="noStrike">
                <a:solidFill>
                  <a:srgbClr val="666666"/>
                </a:solidFill>
                <a:latin typeface="DejaVu Sans"/>
              </a:rPr>
              <a:t>Второй уровень структуры</a:t>
            </a:r>
            <a:endParaRPr b="0" lang="ru-RU" sz="2400" spc="-1" strike="noStrike">
              <a:solidFill>
                <a:srgbClr val="666666"/>
              </a:solidFill>
              <a:latin typeface="DejaVu Sans"/>
            </a:endParaRPr>
          </a:p>
          <a:p>
            <a:pPr lvl="2" marL="1296000" indent="-288000">
              <a:spcAft>
                <a:spcPts val="850"/>
              </a:spcAft>
              <a:buClr>
                <a:srgbClr val="666666"/>
              </a:buClr>
              <a:buSzPct val="45000"/>
              <a:buFont typeface="Wingdings" charset="2"/>
              <a:buChar char=""/>
            </a:pPr>
            <a:r>
              <a:rPr b="0" lang="ru-RU" sz="2000" spc="-1" strike="noStrike">
                <a:solidFill>
                  <a:srgbClr val="666666"/>
                </a:solidFill>
                <a:latin typeface="DejaVu Sans"/>
              </a:rPr>
              <a:t>Третий уровень структуры</a:t>
            </a:r>
            <a:endParaRPr b="0" lang="ru-RU" sz="2000" spc="-1" strike="noStrike">
              <a:solidFill>
                <a:srgbClr val="666666"/>
              </a:solidFill>
              <a:latin typeface="DejaVu Sans"/>
            </a:endParaRPr>
          </a:p>
          <a:p>
            <a:pPr lvl="3" marL="1728000" indent="-216000">
              <a:spcAft>
                <a:spcPts val="567"/>
              </a:spcAft>
              <a:buClr>
                <a:srgbClr val="666666"/>
              </a:buClr>
              <a:buSzPct val="75000"/>
              <a:buFont typeface="Symbol" charset="2"/>
              <a:buChar char=""/>
            </a:pPr>
            <a:r>
              <a:rPr b="0" lang="ru-RU" sz="1600" spc="-1" strike="noStrike">
                <a:solidFill>
                  <a:srgbClr val="666666"/>
                </a:solidFill>
                <a:latin typeface="DejaVu Sans"/>
              </a:rPr>
              <a:t>Четвёртый уровень структуры</a:t>
            </a:r>
            <a:endParaRPr b="0" lang="ru-RU" sz="1600" spc="-1" strike="noStrike">
              <a:solidFill>
                <a:srgbClr val="666666"/>
              </a:solidFill>
              <a:latin typeface="DejaVu Sans"/>
            </a:endParaRPr>
          </a:p>
          <a:p>
            <a:pPr lvl="4" marL="2160000" indent="-216000">
              <a:spcAft>
                <a:spcPts val="283"/>
              </a:spcAft>
              <a:buClr>
                <a:srgbClr val="666666"/>
              </a:buClr>
              <a:buSzPct val="45000"/>
              <a:buFont typeface="Wingdings" charset="2"/>
              <a:buChar char=""/>
            </a:pPr>
            <a:r>
              <a:rPr b="0" lang="ru-RU" sz="1600" spc="-1" strike="noStrike">
                <a:solidFill>
                  <a:srgbClr val="666666"/>
                </a:solidFill>
                <a:latin typeface="DejaVu Sans"/>
              </a:rPr>
              <a:t>Пятый уровень структуры</a:t>
            </a:r>
            <a:endParaRPr b="0" lang="ru-RU" sz="1600" spc="-1" strike="noStrike">
              <a:solidFill>
                <a:srgbClr val="666666"/>
              </a:solidFill>
              <a:latin typeface="DejaVu Sans"/>
            </a:endParaRPr>
          </a:p>
          <a:p>
            <a:pPr lvl="5" marL="2592000" indent="-216000">
              <a:spcAft>
                <a:spcPts val="283"/>
              </a:spcAft>
              <a:buClr>
                <a:srgbClr val="666666"/>
              </a:buClr>
              <a:buSzPct val="45000"/>
              <a:buFont typeface="Wingdings" charset="2"/>
              <a:buChar char=""/>
            </a:pPr>
            <a:r>
              <a:rPr b="0" lang="ru-RU" sz="1600" spc="-1" strike="noStrike">
                <a:solidFill>
                  <a:srgbClr val="666666"/>
                </a:solidFill>
                <a:latin typeface="DejaVu Sans"/>
              </a:rPr>
              <a:t>Шестой уровень структуры</a:t>
            </a:r>
            <a:endParaRPr b="0" lang="ru-RU" sz="1600" spc="-1" strike="noStrike">
              <a:solidFill>
                <a:srgbClr val="666666"/>
              </a:solidFill>
              <a:latin typeface="DejaVu Sans"/>
            </a:endParaRPr>
          </a:p>
          <a:p>
            <a:pPr lvl="6" marL="3024000" indent="-216000">
              <a:spcAft>
                <a:spcPts val="283"/>
              </a:spcAft>
              <a:buClr>
                <a:srgbClr val="666666"/>
              </a:buClr>
              <a:buSzPct val="45000"/>
              <a:buFont typeface="Wingdings" charset="2"/>
              <a:buChar char=""/>
            </a:pPr>
            <a:r>
              <a:rPr b="0" lang="ru-RU" sz="1600" spc="-1" strike="noStrike">
                <a:solidFill>
                  <a:srgbClr val="666666"/>
                </a:solidFill>
                <a:latin typeface="DejaVu Sans"/>
              </a:rPr>
              <a:t>Седьмой уровень структуры</a:t>
            </a:r>
            <a:endParaRPr b="0" lang="ru-RU" sz="1600" spc="-1" strike="noStrike">
              <a:solidFill>
                <a:srgbClr val="666666"/>
              </a:solidFill>
              <a:latin typeface="DejaVu Sans"/>
            </a:endParaRPr>
          </a:p>
        </p:txBody>
      </p:sp>
      <p:sp>
        <p:nvSpPr>
          <p:cNvPr id="87" name="PlaceHolder 3"/>
          <p:cNvSpPr>
            <a:spLocks noGrp="1"/>
          </p:cNvSpPr>
          <p:nvPr>
            <p:ph type="dt"/>
          </p:nvPr>
        </p:nvSpPr>
        <p:spPr>
          <a:xfrm>
            <a:off x="143280" y="7146720"/>
            <a:ext cx="2348280" cy="521280"/>
          </a:xfrm>
          <a:prstGeom prst="rect">
            <a:avLst/>
          </a:prstGeom>
        </p:spPr>
        <p:txBody>
          <a:bodyPr lIns="0" rIns="0" tIns="0" bIns="0"/>
          <a:p>
            <a:r>
              <a:rPr b="0" lang="ru-RU" sz="1400" spc="-1" strike="noStrike">
                <a:solidFill>
                  <a:srgbClr val="dddddd"/>
                </a:solidFill>
                <a:latin typeface="DejaVu Sans"/>
              </a:rPr>
              <a:t>&lt;дата/время&gt;</a:t>
            </a:r>
            <a:endParaRPr b="0" lang="ru-RU" sz="1400" spc="-1" strike="noStrike">
              <a:solidFill>
                <a:srgbClr val="dddddd"/>
              </a:solidFill>
              <a:latin typeface="DejaVu Sans"/>
            </a:endParaRPr>
          </a:p>
        </p:txBody>
      </p:sp>
      <p:sp>
        <p:nvSpPr>
          <p:cNvPr id="88" name="PlaceHolder 4"/>
          <p:cNvSpPr>
            <a:spLocks noGrp="1"/>
          </p:cNvSpPr>
          <p:nvPr>
            <p:ph type="ftr"/>
          </p:nvPr>
        </p:nvSpPr>
        <p:spPr>
          <a:xfrm>
            <a:off x="3447360" y="7146720"/>
            <a:ext cx="3195000" cy="521280"/>
          </a:xfrm>
          <a:prstGeom prst="rect">
            <a:avLst/>
          </a:prstGeom>
        </p:spPr>
        <p:txBody>
          <a:bodyPr lIns="0" rIns="0" tIns="0" bIns="0"/>
          <a:p>
            <a:pPr algn="ctr"/>
            <a:r>
              <a:rPr b="0" lang="ru-RU" sz="1400" spc="-1" strike="noStrike">
                <a:solidFill>
                  <a:srgbClr val="808080"/>
                </a:solidFill>
                <a:latin typeface="DejaVu Sans"/>
              </a:rPr>
              <a:t>&lt;нижний колонтитул&gt;</a:t>
            </a:r>
            <a:endParaRPr b="0" lang="ru-RU" sz="1400" spc="-1" strike="noStrike">
              <a:solidFill>
                <a:srgbClr val="808080"/>
              </a:solidFill>
              <a:latin typeface="DejaVu Sans"/>
            </a:endParaRPr>
          </a:p>
        </p:txBody>
      </p:sp>
      <p:sp>
        <p:nvSpPr>
          <p:cNvPr id="89" name="PlaceHolder 5"/>
          <p:cNvSpPr>
            <a:spLocks noGrp="1"/>
          </p:cNvSpPr>
          <p:nvPr>
            <p:ph type="sldNum"/>
          </p:nvPr>
        </p:nvSpPr>
        <p:spPr>
          <a:xfrm>
            <a:off x="7621560" y="7146720"/>
            <a:ext cx="2348280" cy="521280"/>
          </a:xfrm>
          <a:prstGeom prst="rect">
            <a:avLst/>
          </a:prstGeom>
        </p:spPr>
        <p:txBody>
          <a:bodyPr lIns="0" rIns="0" tIns="0" bIns="0"/>
          <a:p>
            <a:pPr algn="r"/>
            <a:fld id="{95151A15-B720-4EE6-A7CA-41495FCA92A0}" type="slidenum">
              <a:rPr b="0" lang="ru-RU" sz="1400" spc="-1" strike="noStrike">
                <a:solidFill>
                  <a:srgbClr val="dddddd"/>
                </a:solidFill>
                <a:latin typeface="DejaVu Sans"/>
              </a:rPr>
              <a:t>&lt;номер&gt;</a:t>
            </a:fld>
            <a:endParaRPr b="0" lang="ru-RU" sz="1400" spc="-1" strike="noStrike">
              <a:solidFill>
                <a:srgbClr val="dddddd"/>
              </a:solidFill>
              <a:latin typeface="DejaVu Sans"/>
            </a:endParaRPr>
          </a:p>
        </p:txBody>
      </p:sp>
    </p:spTree>
  </p:cSld>
  <p:clrMap bg1="lt1" bg2="lt2" tx1="dk1" tx2="dk2" accent1="accent1" accent2="accent2" accent3="accent3" accent4="accent4" accent5="accent5" accent6="accent6" hlink="hlink" folHlink="folHlink"/>
  <p:sldLayoutIdLst>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26" name="" descr=""/>
          <p:cNvPicPr/>
          <p:nvPr/>
        </p:nvPicPr>
        <p:blipFill>
          <a:blip r:embed="rId2"/>
          <a:stretch/>
        </p:blipFill>
        <p:spPr>
          <a:xfrm>
            <a:off x="-36720" y="0"/>
            <a:ext cx="10186560" cy="7598520"/>
          </a:xfrm>
          <a:prstGeom prst="rect">
            <a:avLst/>
          </a:prstGeom>
          <a:ln>
            <a:noFill/>
          </a:ln>
        </p:spPr>
      </p:pic>
      <p:sp>
        <p:nvSpPr>
          <p:cNvPr id="127" name="PlaceHolder 1"/>
          <p:cNvSpPr>
            <a:spLocks noGrp="1"/>
          </p:cNvSpPr>
          <p:nvPr>
            <p:ph type="title"/>
          </p:nvPr>
        </p:nvSpPr>
        <p:spPr>
          <a:xfrm>
            <a:off x="700560" y="446040"/>
            <a:ext cx="8678880" cy="1199880"/>
          </a:xfrm>
          <a:prstGeom prst="rect">
            <a:avLst/>
          </a:prstGeom>
        </p:spPr>
        <p:txBody>
          <a:bodyPr lIns="0" rIns="0" tIns="0" bIns="0" anchor="ctr"/>
          <a:p>
            <a:pPr algn="ctr"/>
            <a:r>
              <a:rPr b="0" lang="ru-RU" sz="4000" spc="-1" strike="noStrike">
                <a:solidFill>
                  <a:srgbClr val="333333"/>
                </a:solidFill>
                <a:latin typeface="DejaVu Sans"/>
              </a:rPr>
              <a:t>Для правки текста заглавия щёлкните мышью</a:t>
            </a:r>
            <a:endParaRPr b="0" lang="ru-RU" sz="4000" spc="-1" strike="noStrike">
              <a:solidFill>
                <a:srgbClr val="333333"/>
              </a:solidFill>
              <a:latin typeface="DejaVu Sans"/>
            </a:endParaRPr>
          </a:p>
        </p:txBody>
      </p:sp>
      <p:sp>
        <p:nvSpPr>
          <p:cNvPr id="128" name="PlaceHolder 2"/>
          <p:cNvSpPr>
            <a:spLocks noGrp="1"/>
          </p:cNvSpPr>
          <p:nvPr>
            <p:ph type="body"/>
          </p:nvPr>
        </p:nvSpPr>
        <p:spPr>
          <a:xfrm>
            <a:off x="700560" y="1841040"/>
            <a:ext cx="8678880" cy="4453200"/>
          </a:xfrm>
          <a:prstGeom prst="rect">
            <a:avLst/>
          </a:prstGeom>
        </p:spPr>
        <p:txBody>
          <a:bodyPr lIns="0" rIns="0" tIns="0" bIns="0">
            <a:normAutofit/>
          </a:bodyPr>
          <a:p>
            <a:pPr marL="432000" indent="-324000">
              <a:spcAft>
                <a:spcPts val="1417"/>
              </a:spcAft>
              <a:buClr>
                <a:srgbClr val="666666"/>
              </a:buClr>
              <a:buSzPct val="45000"/>
              <a:buFont typeface="Wingdings" charset="2"/>
              <a:buChar char=""/>
            </a:pPr>
            <a:r>
              <a:rPr b="0" lang="ru-RU" sz="3200" spc="-1" strike="noStrike">
                <a:solidFill>
                  <a:srgbClr val="666666"/>
                </a:solidFill>
                <a:latin typeface="DejaVu Sans"/>
              </a:rPr>
              <a:t>Для правки структуры щёлкните мышью</a:t>
            </a:r>
            <a:endParaRPr b="0" lang="ru-RU" sz="3200" spc="-1" strike="noStrike">
              <a:solidFill>
                <a:srgbClr val="666666"/>
              </a:solidFill>
              <a:latin typeface="DejaVu Sans"/>
            </a:endParaRPr>
          </a:p>
          <a:p>
            <a:pPr lvl="1" marL="864000" indent="-324000">
              <a:spcAft>
                <a:spcPts val="1134"/>
              </a:spcAft>
              <a:buClr>
                <a:srgbClr val="666666"/>
              </a:buClr>
              <a:buSzPct val="75000"/>
              <a:buFont typeface="Symbol" charset="2"/>
              <a:buChar char=""/>
            </a:pPr>
            <a:r>
              <a:rPr b="0" lang="ru-RU" sz="2800" spc="-1" strike="noStrike">
                <a:solidFill>
                  <a:srgbClr val="666666"/>
                </a:solidFill>
                <a:latin typeface="DejaVu Sans"/>
              </a:rPr>
              <a:t>Второй уровень структуры</a:t>
            </a:r>
            <a:endParaRPr b="0" lang="ru-RU" sz="2800" spc="-1" strike="noStrike">
              <a:solidFill>
                <a:srgbClr val="666666"/>
              </a:solidFill>
              <a:latin typeface="DejaVu Sans"/>
            </a:endParaRPr>
          </a:p>
          <a:p>
            <a:pPr lvl="2" marL="1296000" indent="-288000">
              <a:spcAft>
                <a:spcPts val="850"/>
              </a:spcAft>
              <a:buClr>
                <a:srgbClr val="666666"/>
              </a:buClr>
              <a:buSzPct val="45000"/>
              <a:buFont typeface="Wingdings" charset="2"/>
              <a:buChar char=""/>
            </a:pPr>
            <a:r>
              <a:rPr b="0" lang="ru-RU" sz="2400" spc="-1" strike="noStrike">
                <a:solidFill>
                  <a:srgbClr val="666666"/>
                </a:solidFill>
                <a:latin typeface="DejaVu Sans"/>
              </a:rPr>
              <a:t>Третий уровень структуры</a:t>
            </a:r>
            <a:endParaRPr b="0" lang="ru-RU" sz="2400" spc="-1" strike="noStrike">
              <a:solidFill>
                <a:srgbClr val="666666"/>
              </a:solidFill>
              <a:latin typeface="DejaVu Sans"/>
            </a:endParaRPr>
          </a:p>
          <a:p>
            <a:pPr lvl="3" marL="1728000" indent="-216000">
              <a:spcAft>
                <a:spcPts val="567"/>
              </a:spcAft>
              <a:buClr>
                <a:srgbClr val="666666"/>
              </a:buClr>
              <a:buSzPct val="75000"/>
              <a:buFont typeface="Symbol" charset="2"/>
              <a:buChar char=""/>
            </a:pPr>
            <a:r>
              <a:rPr b="0" lang="ru-RU" sz="2000" spc="-1" strike="noStrike">
                <a:solidFill>
                  <a:srgbClr val="666666"/>
                </a:solidFill>
                <a:latin typeface="DejaVu Sans"/>
              </a:rPr>
              <a:t>Четвёртый уровень структуры</a:t>
            </a:r>
            <a:endParaRPr b="0" lang="ru-RU" sz="2000" spc="-1" strike="noStrike">
              <a:solidFill>
                <a:srgbClr val="666666"/>
              </a:solidFill>
              <a:latin typeface="DejaVu Sans"/>
            </a:endParaRPr>
          </a:p>
          <a:p>
            <a:pPr lvl="4" marL="2160000" indent="-216000">
              <a:spcAft>
                <a:spcPts val="283"/>
              </a:spcAft>
              <a:buClr>
                <a:srgbClr val="666666"/>
              </a:buClr>
              <a:buSzPct val="45000"/>
              <a:buFont typeface="Wingdings" charset="2"/>
              <a:buChar char=""/>
            </a:pPr>
            <a:r>
              <a:rPr b="0" lang="ru-RU" sz="2000" spc="-1" strike="noStrike">
                <a:solidFill>
                  <a:srgbClr val="666666"/>
                </a:solidFill>
                <a:latin typeface="DejaVu Sans"/>
              </a:rPr>
              <a:t>Пятый уровень структуры</a:t>
            </a:r>
            <a:endParaRPr b="0" lang="ru-RU" sz="2000" spc="-1" strike="noStrike">
              <a:solidFill>
                <a:srgbClr val="666666"/>
              </a:solidFill>
              <a:latin typeface="DejaVu Sans"/>
            </a:endParaRPr>
          </a:p>
          <a:p>
            <a:pPr lvl="5" marL="2592000" indent="-216000">
              <a:spcAft>
                <a:spcPts val="283"/>
              </a:spcAft>
              <a:buClr>
                <a:srgbClr val="666666"/>
              </a:buClr>
              <a:buSzPct val="45000"/>
              <a:buFont typeface="Wingdings" charset="2"/>
              <a:buChar char=""/>
            </a:pPr>
            <a:r>
              <a:rPr b="0" lang="ru-RU" sz="2000" spc="-1" strike="noStrike">
                <a:solidFill>
                  <a:srgbClr val="666666"/>
                </a:solidFill>
                <a:latin typeface="DejaVu Sans"/>
              </a:rPr>
              <a:t>Шестой уровень структуры</a:t>
            </a:r>
            <a:endParaRPr b="0" lang="ru-RU" sz="2000" spc="-1" strike="noStrike">
              <a:solidFill>
                <a:srgbClr val="666666"/>
              </a:solidFill>
              <a:latin typeface="DejaVu Sans"/>
            </a:endParaRPr>
          </a:p>
          <a:p>
            <a:pPr lvl="6" marL="3024000" indent="-216000">
              <a:spcAft>
                <a:spcPts val="283"/>
              </a:spcAft>
              <a:buClr>
                <a:srgbClr val="666666"/>
              </a:buClr>
              <a:buSzPct val="45000"/>
              <a:buFont typeface="Wingdings" charset="2"/>
              <a:buChar char=""/>
            </a:pPr>
            <a:r>
              <a:rPr b="0" lang="ru-RU" sz="2000" spc="-1" strike="noStrike">
                <a:solidFill>
                  <a:srgbClr val="666666"/>
                </a:solidFill>
                <a:latin typeface="DejaVu Sans"/>
              </a:rPr>
              <a:t>Седьмой уровень структуры</a:t>
            </a:r>
            <a:endParaRPr b="0" lang="ru-RU" sz="2000" spc="-1" strike="noStrike">
              <a:solidFill>
                <a:srgbClr val="666666"/>
              </a:solidFill>
              <a:latin typeface="DejaVu Sans"/>
            </a:endParaRPr>
          </a:p>
        </p:txBody>
      </p:sp>
      <p:sp>
        <p:nvSpPr>
          <p:cNvPr id="129" name="PlaceHolder 3"/>
          <p:cNvSpPr>
            <a:spLocks noGrp="1"/>
          </p:cNvSpPr>
          <p:nvPr>
            <p:ph type="dt"/>
          </p:nvPr>
        </p:nvSpPr>
        <p:spPr>
          <a:xfrm>
            <a:off x="143280" y="7146720"/>
            <a:ext cx="2348280" cy="521280"/>
          </a:xfrm>
          <a:prstGeom prst="rect">
            <a:avLst/>
          </a:prstGeom>
        </p:spPr>
        <p:txBody>
          <a:bodyPr lIns="0" rIns="0" tIns="0" bIns="0"/>
          <a:p>
            <a:r>
              <a:rPr b="0" lang="ru-RU" sz="1400" spc="-1" strike="noStrike">
                <a:solidFill>
                  <a:srgbClr val="dddddd"/>
                </a:solidFill>
                <a:latin typeface="DejaVu Sans"/>
              </a:rPr>
              <a:t>&lt;дата/время&gt;</a:t>
            </a:r>
            <a:endParaRPr b="0" lang="ru-RU" sz="1400" spc="-1" strike="noStrike">
              <a:solidFill>
                <a:srgbClr val="dddddd"/>
              </a:solidFill>
              <a:latin typeface="DejaVu Sans"/>
            </a:endParaRPr>
          </a:p>
        </p:txBody>
      </p:sp>
      <p:sp>
        <p:nvSpPr>
          <p:cNvPr id="130" name="PlaceHolder 4"/>
          <p:cNvSpPr>
            <a:spLocks noGrp="1"/>
          </p:cNvSpPr>
          <p:nvPr>
            <p:ph type="ftr"/>
          </p:nvPr>
        </p:nvSpPr>
        <p:spPr>
          <a:xfrm>
            <a:off x="3447360" y="7146720"/>
            <a:ext cx="3195000" cy="521280"/>
          </a:xfrm>
          <a:prstGeom prst="rect">
            <a:avLst/>
          </a:prstGeom>
        </p:spPr>
        <p:txBody>
          <a:bodyPr lIns="0" rIns="0" tIns="0" bIns="0"/>
          <a:p>
            <a:pPr algn="ctr"/>
            <a:r>
              <a:rPr b="0" lang="ru-RU" sz="1400" spc="-1" strike="noStrike">
                <a:solidFill>
                  <a:srgbClr val="808080"/>
                </a:solidFill>
                <a:latin typeface="DejaVu Sans"/>
              </a:rPr>
              <a:t>&lt;нижний колонтитул&gt;</a:t>
            </a:r>
            <a:endParaRPr b="0" lang="ru-RU" sz="1400" spc="-1" strike="noStrike">
              <a:solidFill>
                <a:srgbClr val="808080"/>
              </a:solidFill>
              <a:latin typeface="DejaVu Sans"/>
            </a:endParaRPr>
          </a:p>
        </p:txBody>
      </p:sp>
      <p:sp>
        <p:nvSpPr>
          <p:cNvPr id="131" name="PlaceHolder 5"/>
          <p:cNvSpPr>
            <a:spLocks noGrp="1"/>
          </p:cNvSpPr>
          <p:nvPr>
            <p:ph type="sldNum"/>
          </p:nvPr>
        </p:nvSpPr>
        <p:spPr>
          <a:xfrm>
            <a:off x="7621560" y="7146720"/>
            <a:ext cx="2348280" cy="521280"/>
          </a:xfrm>
          <a:prstGeom prst="rect">
            <a:avLst/>
          </a:prstGeom>
        </p:spPr>
        <p:txBody>
          <a:bodyPr lIns="0" rIns="0" tIns="0" bIns="0"/>
          <a:p>
            <a:pPr algn="r"/>
            <a:fld id="{E43240B0-AD4F-43BD-A922-00ECBBD476A6}" type="slidenum">
              <a:rPr b="0" lang="ru-RU" sz="1400" spc="-1" strike="noStrike">
                <a:solidFill>
                  <a:srgbClr val="dddddd"/>
                </a:solidFill>
                <a:latin typeface="DejaVu Sans"/>
              </a:rPr>
              <a:t>&lt;номер&gt;</a:t>
            </a:fld>
            <a:endParaRPr b="0" lang="ru-RU" sz="1400" spc="-1" strike="noStrike">
              <a:solidFill>
                <a:srgbClr val="dddddd"/>
              </a:solidFill>
              <a:latin typeface="DejaVu Sans"/>
            </a:endParaRPr>
          </a:p>
        </p:txBody>
      </p:sp>
    </p:spTree>
  </p:cSld>
  <p:clrMap bg1="lt1" bg2="lt2" tx1="dk1" tx2="dk2" accent1="accent1" accent2="accent2" accent3="accent3" accent4="accent4" accent5="accent5" accent6="accent6" hlink="hlink" folHlink="folHlink"/>
  <p:sldLayoutIdLst>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8.xml"/>
</Relationships>
</file>

<file path=ppt/slides/_rels/slide10.xml.rels><?xml version="1.0" encoding="UTF-8"?>
<Relationships xmlns="http://schemas.openxmlformats.org/package/2006/relationships"><Relationship Id="rId1" Type="http://schemas.openxmlformats.org/officeDocument/2006/relationships/hyperlink" Target="http://www.dw.com/de/olympische-spiele-bringen-umweltprobleme-ans-licht/g-42483058" TargetMode="External"/><Relationship Id="rId2" Type="http://schemas.openxmlformats.org/officeDocument/2006/relationships/slideLayout" Target="../slideLayouts/slideLayout38.xml"/>
</Relationships>
</file>

<file path=ppt/slides/_rels/slide2.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40.xml"/>
</Relationships>
</file>

<file path=ppt/slides/_rels/slide3.xml.rels><?xml version="1.0" encoding="UTF-8"?>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40.xml"/>
</Relationships>
</file>

<file path=ppt/slides/_rels/slide4.xml.rels><?xml version="1.0" encoding="UTF-8"?>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40.xml"/>
</Relationships>
</file>

<file path=ppt/slides/_rels/slide5.xml.rels><?xml version="1.0" encoding="UTF-8"?>
<Relationships xmlns="http://schemas.openxmlformats.org/package/2006/relationships"><Relationship Id="rId1" Type="http://schemas.openxmlformats.org/officeDocument/2006/relationships/image" Target="../media/image8.jpeg"/><Relationship Id="rId2" Type="http://schemas.openxmlformats.org/officeDocument/2006/relationships/slideLayout" Target="../slideLayouts/slideLayout40.xml"/>
</Relationships>
</file>

<file path=ppt/slides/_rels/slide6.xml.rels><?xml version="1.0" encoding="UTF-8"?>
<Relationships xmlns="http://schemas.openxmlformats.org/package/2006/relationships"><Relationship Id="rId1" Type="http://schemas.openxmlformats.org/officeDocument/2006/relationships/image" Target="../media/image9.jpeg"/><Relationship Id="rId2" Type="http://schemas.openxmlformats.org/officeDocument/2006/relationships/slideLayout" Target="../slideLayouts/slideLayout40.xml"/>
</Relationships>
</file>

<file path=ppt/slides/_rels/slide7.xml.rels><?xml version="1.0" encoding="UTF-8"?>
<Relationships xmlns="http://schemas.openxmlformats.org/package/2006/relationships"><Relationship Id="rId1" Type="http://schemas.openxmlformats.org/officeDocument/2006/relationships/image" Target="../media/image10.jpeg"/><Relationship Id="rId2" Type="http://schemas.openxmlformats.org/officeDocument/2006/relationships/slideLayout" Target="../slideLayouts/slideLayout40.xml"/>
</Relationships>
</file>

<file path=ppt/slides/_rels/slide8.xml.rels><?xml version="1.0" encoding="UTF-8"?>
<Relationships xmlns="http://schemas.openxmlformats.org/package/2006/relationships"><Relationship Id="rId1" Type="http://schemas.openxmlformats.org/officeDocument/2006/relationships/image" Target="../media/image11.jpeg"/><Relationship Id="rId2" Type="http://schemas.openxmlformats.org/officeDocument/2006/relationships/image" Target="../media/image12.jpeg"/><Relationship Id="rId3" Type="http://schemas.openxmlformats.org/officeDocument/2006/relationships/slideLayout" Target="../slideLayouts/slideLayout40.xml"/>
</Relationships>
</file>

<file path=ppt/slides/_rels/slide9.xml.rels><?xml version="1.0" encoding="UTF-8"?>
<Relationships xmlns="http://schemas.openxmlformats.org/package/2006/relationships"><Relationship Id="rId1" Type="http://schemas.openxmlformats.org/officeDocument/2006/relationships/image" Target="../media/image13.jpeg"/><Relationship Id="rId2" Type="http://schemas.openxmlformats.org/officeDocument/2006/relationships/slideLayout" Target="../slideLayouts/slideLayout40.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Shape 1"/>
          <p:cNvSpPr txBox="1"/>
          <p:nvPr/>
        </p:nvSpPr>
        <p:spPr>
          <a:xfrm>
            <a:off x="700560" y="1841040"/>
            <a:ext cx="8678880" cy="4453200"/>
          </a:xfrm>
          <a:prstGeom prst="rect">
            <a:avLst/>
          </a:prstGeom>
          <a:noFill/>
          <a:ln>
            <a:noFill/>
          </a:ln>
        </p:spPr>
        <p:txBody>
          <a:bodyPr lIns="0" rIns="0" tIns="0" bIns="0" anchor="ctr"/>
          <a:p>
            <a:pPr algn="ctr"/>
            <a:r>
              <a:rPr b="0" lang="ru-RU" sz="3200" spc="-1" strike="noStrike">
                <a:solidFill>
                  <a:srgbClr val="666666"/>
                </a:solidFill>
                <a:latin typeface="DejaVu Sans"/>
              </a:rPr>
              <a:t>Презентация</a:t>
            </a:r>
            <a:endParaRPr b="0" lang="ru-RU" sz="3200" spc="-1" strike="noStrike">
              <a:solidFill>
                <a:srgbClr val="666666"/>
              </a:solidFill>
              <a:latin typeface="DejaVu Sans"/>
            </a:endParaRPr>
          </a:p>
          <a:p>
            <a:pPr algn="ctr"/>
            <a:r>
              <a:rPr b="0" lang="ru-RU" sz="3200" spc="-1" strike="noStrike">
                <a:solidFill>
                  <a:srgbClr val="666666"/>
                </a:solidFill>
                <a:latin typeface="DejaVu Sans"/>
              </a:rPr>
              <a:t>по дисциплине «Иностранный язык»</a:t>
            </a:r>
            <a:endParaRPr b="0" lang="ru-RU" sz="3200" spc="-1" strike="noStrike">
              <a:solidFill>
                <a:srgbClr val="666666"/>
              </a:solidFill>
              <a:latin typeface="DejaVu Sans"/>
            </a:endParaRPr>
          </a:p>
          <a:p>
            <a:pPr algn="ctr"/>
            <a:r>
              <a:rPr b="0" lang="ru-RU" sz="3200" spc="-1" strike="noStrike">
                <a:solidFill>
                  <a:srgbClr val="666666"/>
                </a:solidFill>
                <a:latin typeface="DejaVu Sans"/>
              </a:rPr>
              <a:t>по теме «Hohe Preis Olympischen Spiele»</a:t>
            </a:r>
            <a:endParaRPr b="0" lang="ru-RU" sz="3200" spc="-1" strike="noStrike">
              <a:solidFill>
                <a:srgbClr val="666666"/>
              </a:solidFill>
              <a:latin typeface="DejaVu Sans"/>
            </a:endParaRPr>
          </a:p>
          <a:p>
            <a:pPr algn="r"/>
            <a:endParaRPr b="0" lang="ru-RU" sz="3200" spc="-1" strike="noStrike">
              <a:solidFill>
                <a:srgbClr val="666666"/>
              </a:solidFill>
              <a:latin typeface="DejaVu Sans"/>
            </a:endParaRPr>
          </a:p>
        </p:txBody>
      </p:sp>
      <p:sp>
        <p:nvSpPr>
          <p:cNvPr id="169" name="TextShape 2"/>
          <p:cNvSpPr txBox="1"/>
          <p:nvPr/>
        </p:nvSpPr>
        <p:spPr>
          <a:xfrm>
            <a:off x="537120" y="393480"/>
            <a:ext cx="8678880" cy="1253160"/>
          </a:xfrm>
          <a:prstGeom prst="rect">
            <a:avLst/>
          </a:prstGeom>
          <a:noFill/>
          <a:ln>
            <a:noFill/>
          </a:ln>
        </p:spPr>
        <p:txBody>
          <a:bodyPr lIns="0" rIns="0" tIns="0" bIns="0" anchor="ctr"/>
          <a:p>
            <a:pPr algn="ctr"/>
            <a:r>
              <a:rPr b="0" lang="ru-RU" sz="1400" spc="-1" strike="noStrike">
                <a:solidFill>
                  <a:srgbClr val="111111"/>
                </a:solidFill>
                <a:latin typeface="DejaVu Sans"/>
              </a:rPr>
              <a:t>МИНИСТЕРСТВО ОБРАЗОВАНИЯ И НАУКИ РОССИЙСКОЙ ФЕДЕРАЦИИ </a:t>
            </a:r>
            <a:br/>
            <a:r>
              <a:rPr b="0" lang="ru-RU" sz="1400" spc="-1" strike="noStrike">
                <a:solidFill>
                  <a:srgbClr val="111111"/>
                </a:solidFill>
                <a:latin typeface="DejaVu Sans"/>
              </a:rPr>
              <a:t> </a:t>
            </a:r>
            <a:br/>
            <a:r>
              <a:rPr b="0" lang="ru-RU" sz="1400" spc="-1" strike="noStrike">
                <a:solidFill>
                  <a:srgbClr val="111111"/>
                </a:solidFill>
                <a:latin typeface="DejaVu Sans"/>
              </a:rPr>
              <a:t>Федеральное государственное бюджетное образовательное учреждение высшего профессионального образования </a:t>
            </a:r>
            <a:br/>
            <a:r>
              <a:rPr b="0" lang="ru-RU" sz="1400" spc="-1" strike="noStrike">
                <a:solidFill>
                  <a:srgbClr val="111111"/>
                </a:solidFill>
                <a:latin typeface="DejaVu Sans"/>
              </a:rPr>
              <a:t>«КАЗАНСКИЙ ГОСУДАРСТВЕННЫЙ ЭНЕРГЕТИЧЕСКИЙ УНИВЕРСИТЕТ» </a:t>
            </a:r>
            <a:br/>
            <a:r>
              <a:rPr b="0" lang="ru-RU" sz="1400" spc="-1" strike="noStrike">
                <a:solidFill>
                  <a:srgbClr val="111111"/>
                </a:solidFill>
                <a:latin typeface="DejaVu Sans"/>
              </a:rPr>
              <a:t>(ФГБОУ ВПО «КГЭУ»)</a:t>
            </a:r>
            <a:endParaRPr b="0" lang="ru-RU" sz="1400" spc="-1" strike="noStrike">
              <a:solidFill>
                <a:srgbClr val="333333"/>
              </a:solidFill>
              <a:latin typeface="DejaVu Sans"/>
            </a:endParaRPr>
          </a:p>
        </p:txBody>
      </p:sp>
      <p:sp>
        <p:nvSpPr>
          <p:cNvPr id="170" name="TextShape 3"/>
          <p:cNvSpPr txBox="1"/>
          <p:nvPr/>
        </p:nvSpPr>
        <p:spPr>
          <a:xfrm>
            <a:off x="4464720" y="5688000"/>
            <a:ext cx="4751280" cy="886320"/>
          </a:xfrm>
          <a:prstGeom prst="rect">
            <a:avLst/>
          </a:prstGeom>
          <a:noFill/>
          <a:ln>
            <a:noFill/>
          </a:ln>
        </p:spPr>
        <p:txBody>
          <a:bodyPr lIns="90000" rIns="90000" tIns="45000" bIns="45000"/>
          <a:p>
            <a:r>
              <a:rPr b="0" lang="ru-RU" sz="1800" spc="-1" strike="noStrike">
                <a:latin typeface="DejaVu Sans"/>
              </a:rPr>
              <a:t>Выполнила: студент группы ЭЭ-11-17</a:t>
            </a:r>
            <a:endParaRPr b="0" lang="ru-RU" sz="1800" spc="-1" strike="noStrike">
              <a:latin typeface="DejaVu Sans"/>
            </a:endParaRPr>
          </a:p>
          <a:p>
            <a:r>
              <a:rPr b="0" lang="ru-RU" sz="1800" spc="-1" strike="noStrike">
                <a:latin typeface="DejaVu Sans"/>
              </a:rPr>
              <a:t>Зыкова Дарья</a:t>
            </a:r>
            <a:endParaRPr b="0" lang="ru-RU" sz="1800" spc="-1" strike="noStrike">
              <a:latin typeface="DejaVu Sans"/>
            </a:endParaRPr>
          </a:p>
          <a:p>
            <a:r>
              <a:rPr b="0" lang="ru-RU" sz="1800" spc="-1" strike="noStrike">
                <a:latin typeface="DejaVu Sans"/>
              </a:rPr>
              <a:t>Проверила: Максимова А. Б.</a:t>
            </a:r>
            <a:endParaRPr b="0" lang="ru-RU" sz="1800" spc="-1" strike="noStrike">
              <a:latin typeface="DejaVu Sans"/>
            </a:endParaRPr>
          </a:p>
        </p:txBody>
      </p:sp>
      <p:sp>
        <p:nvSpPr>
          <p:cNvPr id="171" name="TextShape 4"/>
          <p:cNvSpPr txBox="1"/>
          <p:nvPr/>
        </p:nvSpPr>
        <p:spPr>
          <a:xfrm>
            <a:off x="4100760" y="6984000"/>
            <a:ext cx="1680480" cy="355680"/>
          </a:xfrm>
          <a:prstGeom prst="rect">
            <a:avLst/>
          </a:prstGeom>
          <a:noFill/>
          <a:ln>
            <a:noFill/>
          </a:ln>
        </p:spPr>
        <p:txBody>
          <a:bodyPr lIns="90000" rIns="90000" tIns="45000" bIns="45000"/>
          <a:p>
            <a:r>
              <a:rPr b="0" lang="ru-RU" sz="1800" spc="-1" strike="noStrike">
                <a:latin typeface="DejaVu Sans"/>
              </a:rPr>
              <a:t>Казань 2018</a:t>
            </a:r>
            <a:endParaRPr b="0" lang="ru-RU" sz="1800" spc="-1" strike="noStrike">
              <a:latin typeface="DejaVu Sans"/>
            </a:endParaRPr>
          </a:p>
        </p:txBody>
      </p:sp>
    </p:spTree>
  </p:cSld>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6" name="TextShape 1"/>
          <p:cNvSpPr txBox="1"/>
          <p:nvPr/>
        </p:nvSpPr>
        <p:spPr>
          <a:xfrm>
            <a:off x="1329120" y="456120"/>
            <a:ext cx="8678880" cy="1199880"/>
          </a:xfrm>
          <a:prstGeom prst="rect">
            <a:avLst/>
          </a:prstGeom>
          <a:noFill/>
          <a:ln>
            <a:noFill/>
          </a:ln>
        </p:spPr>
        <p:txBody>
          <a:bodyPr lIns="0" rIns="0" tIns="0" bIns="0" anchor="ctr"/>
          <a:p>
            <a:r>
              <a:rPr b="0" lang="ru-RU" sz="4000" spc="-1" strike="noStrike">
                <a:solidFill>
                  <a:srgbClr val="333333"/>
                </a:solidFill>
                <a:latin typeface="DejaVu Sans"/>
              </a:rPr>
              <a:t>Ressource</a:t>
            </a:r>
            <a:endParaRPr b="0" lang="ru-RU" sz="4000" spc="-1" strike="noStrike">
              <a:solidFill>
                <a:srgbClr val="333333"/>
              </a:solidFill>
              <a:latin typeface="DejaVu Sans"/>
            </a:endParaRPr>
          </a:p>
        </p:txBody>
      </p:sp>
      <p:sp>
        <p:nvSpPr>
          <p:cNvPr id="197" name="TextShape 2"/>
          <p:cNvSpPr txBox="1"/>
          <p:nvPr/>
        </p:nvSpPr>
        <p:spPr>
          <a:xfrm>
            <a:off x="700560" y="1841040"/>
            <a:ext cx="8678880" cy="4453200"/>
          </a:xfrm>
          <a:prstGeom prst="rect">
            <a:avLst/>
          </a:prstGeom>
          <a:noFill/>
          <a:ln>
            <a:noFill/>
          </a:ln>
        </p:spPr>
        <p:txBody>
          <a:bodyPr lIns="0" rIns="0" tIns="0" bIns="0"/>
          <a:p>
            <a:pPr algn="ctr"/>
            <a:r>
              <a:rPr b="0" lang="ru-RU" sz="3200" spc="-1" strike="noStrike">
                <a:solidFill>
                  <a:srgbClr val="666666"/>
                </a:solidFill>
                <a:latin typeface="DejaVu Sans"/>
              </a:rPr>
              <a:t> </a:t>
            </a:r>
            <a:endParaRPr b="0" lang="ru-RU" sz="3200" spc="-1" strike="noStrike">
              <a:solidFill>
                <a:srgbClr val="666666"/>
              </a:solidFill>
              <a:latin typeface="DejaVu Sans"/>
            </a:endParaRPr>
          </a:p>
        </p:txBody>
      </p:sp>
      <p:sp>
        <p:nvSpPr>
          <p:cNvPr id="198" name="TextShape 3"/>
          <p:cNvSpPr txBox="1"/>
          <p:nvPr/>
        </p:nvSpPr>
        <p:spPr>
          <a:xfrm>
            <a:off x="864000" y="2448000"/>
            <a:ext cx="7920000" cy="886320"/>
          </a:xfrm>
          <a:prstGeom prst="rect">
            <a:avLst/>
          </a:prstGeom>
          <a:noFill/>
          <a:ln>
            <a:noFill/>
          </a:ln>
        </p:spPr>
        <p:txBody>
          <a:bodyPr lIns="90000" rIns="90000" tIns="45000" bIns="45000"/>
          <a:p>
            <a:pPr marL="216000" indent="-216000">
              <a:buClr>
                <a:srgbClr val="000000"/>
              </a:buClr>
              <a:buSzPct val="45000"/>
              <a:buFont typeface="Wingdings" charset="2"/>
              <a:buChar char=""/>
            </a:pPr>
            <a:r>
              <a:rPr b="0" lang="ru-RU" sz="1800" spc="-1" strike="noStrike">
                <a:latin typeface="DejaVu Sans"/>
                <a:hlinkClick r:id="rId1"/>
              </a:rPr>
              <a:t>http://www.dw.com/de/olympische-spiele-bringen-umweltprobleme-ans-licht/g-42483058</a:t>
            </a:r>
            <a:endParaRPr b="0" lang="ru-RU" sz="1800" spc="-1" strike="noStrike">
              <a:latin typeface="DejaVu Sans"/>
            </a:endParaRPr>
          </a:p>
          <a:p>
            <a:pPr marL="216000" indent="-216000">
              <a:buClr>
                <a:srgbClr val="000000"/>
              </a:buClr>
              <a:buSzPct val="45000"/>
              <a:buFont typeface="Wingdings" charset="2"/>
              <a:buChar char=""/>
            </a:pPr>
            <a:r>
              <a:rPr b="0" lang="ru-RU" sz="1800" spc="-1" strike="noStrike">
                <a:latin typeface="DejaVu Sans"/>
              </a:rPr>
              <a:t>http://www.dw.com/ru/высокая-цена-олимпийских-игр-фотогалерея/a-42590601</a:t>
            </a:r>
            <a:endParaRPr b="0" lang="ru-RU" sz="1800" spc="-1" strike="noStrike">
              <a:latin typeface="DejaVu Sans"/>
            </a:endParaRPr>
          </a:p>
        </p:txBody>
      </p:sp>
    </p:spTree>
  </p:cSld>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TextShape 1"/>
          <p:cNvSpPr txBox="1"/>
          <p:nvPr/>
        </p:nvSpPr>
        <p:spPr>
          <a:xfrm>
            <a:off x="700560" y="4680000"/>
            <a:ext cx="8682120" cy="1758240"/>
          </a:xfrm>
          <a:prstGeom prst="rect">
            <a:avLst/>
          </a:prstGeom>
          <a:noFill/>
          <a:ln>
            <a:noFill/>
          </a:ln>
        </p:spPr>
        <p:txBody>
          <a:bodyPr lIns="0" rIns="0" tIns="0" bIns="0">
            <a:normAutofit/>
          </a:bodyPr>
          <a:p>
            <a:pPr marL="432000" indent="-324000" algn="just">
              <a:spcAft>
                <a:spcPts val="1417"/>
              </a:spcAft>
              <a:buClr>
                <a:srgbClr val="666666"/>
              </a:buClr>
              <a:buSzPct val="45000"/>
              <a:buFont typeface="Wingdings" charset="2"/>
              <a:buChar char=""/>
            </a:pPr>
            <a:r>
              <a:rPr b="0" lang="ru-RU" sz="3200" spc="-1" strike="noStrike">
                <a:solidFill>
                  <a:srgbClr val="666666"/>
                </a:solidFill>
                <a:latin typeface="DejaVu Sans"/>
              </a:rPr>
              <a:t>Klimawandel, Abholzung, Wasserverschmutzung - wenn die ganze Welt auf einen Ort blickt, werden Bedrohungen sichtbar, die vorher heruntergespielt wurden. Die Olympischen Spiele sind Anlass, genauer hinzuschauen.</a:t>
            </a:r>
            <a:endParaRPr b="0" lang="ru-RU" sz="3200" spc="-1" strike="noStrike">
              <a:solidFill>
                <a:srgbClr val="666666"/>
              </a:solidFill>
              <a:latin typeface="DejaVu Sans"/>
            </a:endParaRPr>
          </a:p>
        </p:txBody>
      </p:sp>
      <p:pic>
        <p:nvPicPr>
          <p:cNvPr id="173" name="" descr=""/>
          <p:cNvPicPr/>
          <p:nvPr/>
        </p:nvPicPr>
        <p:blipFill>
          <a:blip r:embed="rId1"/>
          <a:stretch/>
        </p:blipFill>
        <p:spPr>
          <a:xfrm>
            <a:off x="1849680" y="628920"/>
            <a:ext cx="6430320" cy="3619080"/>
          </a:xfrm>
          <a:prstGeom prst="rect">
            <a:avLst/>
          </a:prstGeom>
          <a:ln>
            <a:noFill/>
          </a:ln>
        </p:spPr>
      </p:pic>
    </p:spTree>
  </p:cSld>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TextShape 1"/>
          <p:cNvSpPr txBox="1"/>
          <p:nvPr/>
        </p:nvSpPr>
        <p:spPr>
          <a:xfrm>
            <a:off x="1471320" y="105840"/>
            <a:ext cx="6592680" cy="1262160"/>
          </a:xfrm>
          <a:prstGeom prst="rect">
            <a:avLst/>
          </a:prstGeom>
          <a:noFill/>
          <a:ln>
            <a:noFill/>
          </a:ln>
        </p:spPr>
        <p:txBody>
          <a:bodyPr lIns="0" rIns="0" tIns="0" bIns="0" anchor="ctr"/>
          <a:p>
            <a:pPr algn="ctr"/>
            <a:r>
              <a:rPr b="0" lang="ru-RU" sz="2800" spc="-1" strike="noStrike">
                <a:solidFill>
                  <a:srgbClr val="333333"/>
                </a:solidFill>
                <a:latin typeface="DejaVu Sans"/>
              </a:rPr>
              <a:t>2018: Alles bereit für Olympia in Südkorea</a:t>
            </a:r>
            <a:endParaRPr b="0" lang="ru-RU" sz="2800" spc="-1" strike="noStrike">
              <a:solidFill>
                <a:srgbClr val="333333"/>
              </a:solidFill>
              <a:latin typeface="DejaVu Sans"/>
            </a:endParaRPr>
          </a:p>
        </p:txBody>
      </p:sp>
      <p:sp>
        <p:nvSpPr>
          <p:cNvPr id="175" name="TextShape 2"/>
          <p:cNvSpPr txBox="1"/>
          <p:nvPr/>
        </p:nvSpPr>
        <p:spPr>
          <a:xfrm>
            <a:off x="1037880" y="5513760"/>
            <a:ext cx="8682120" cy="2262240"/>
          </a:xfrm>
          <a:prstGeom prst="rect">
            <a:avLst/>
          </a:prstGeom>
          <a:noFill/>
          <a:ln>
            <a:noFill/>
          </a:ln>
        </p:spPr>
        <p:txBody>
          <a:bodyPr lIns="0" rIns="0" tIns="0" bIns="0">
            <a:normAutofit/>
          </a:bodyPr>
          <a:p>
            <a:pPr marL="432000" indent="-324000">
              <a:spcAft>
                <a:spcPts val="1417"/>
              </a:spcAft>
              <a:buClr>
                <a:srgbClr val="666666"/>
              </a:buClr>
              <a:buSzPct val="45000"/>
              <a:buFont typeface="Wingdings" charset="2"/>
              <a:buChar char=""/>
            </a:pPr>
            <a:r>
              <a:rPr b="0" lang="ru-RU" sz="2400" spc="-1" strike="noStrike">
                <a:solidFill>
                  <a:srgbClr val="666666"/>
                </a:solidFill>
                <a:latin typeface="DejaVu Sans"/>
              </a:rPr>
              <a:t>Wie bei fast allen Olympischen Spielen der letzten Jahre treten auch Umweltprobleme ans Tageslicht. Naturschützer beklagen, dass das Sportspektakel nicht wieder gutzumachende Schäden hinterlässt.</a:t>
            </a:r>
            <a:endParaRPr b="0" lang="ru-RU" sz="2400" spc="-1" strike="noStrike">
              <a:solidFill>
                <a:srgbClr val="666666"/>
              </a:solidFill>
              <a:latin typeface="DejaVu Sans"/>
            </a:endParaRPr>
          </a:p>
        </p:txBody>
      </p:sp>
      <p:pic>
        <p:nvPicPr>
          <p:cNvPr id="176" name="" descr=""/>
          <p:cNvPicPr/>
          <p:nvPr/>
        </p:nvPicPr>
        <p:blipFill>
          <a:blip r:embed="rId1"/>
          <a:stretch/>
        </p:blipFill>
        <p:spPr>
          <a:xfrm>
            <a:off x="1584000" y="1224000"/>
            <a:ext cx="7163640" cy="4032000"/>
          </a:xfrm>
          <a:prstGeom prst="rect">
            <a:avLst/>
          </a:prstGeom>
          <a:ln>
            <a:noFill/>
          </a:ln>
        </p:spPr>
      </p:pic>
    </p:spTree>
  </p:cSld>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TextShape 1"/>
          <p:cNvSpPr txBox="1"/>
          <p:nvPr/>
        </p:nvSpPr>
        <p:spPr>
          <a:xfrm>
            <a:off x="537120" y="312120"/>
            <a:ext cx="8678880" cy="1199880"/>
          </a:xfrm>
          <a:prstGeom prst="rect">
            <a:avLst/>
          </a:prstGeom>
          <a:noFill/>
          <a:ln>
            <a:noFill/>
          </a:ln>
        </p:spPr>
        <p:txBody>
          <a:bodyPr lIns="0" rIns="0" tIns="0" bIns="0" anchor="ctr"/>
          <a:p>
            <a:pPr algn="ctr"/>
            <a:r>
              <a:rPr b="0" lang="ru-RU" sz="2800" spc="-1" strike="noStrike">
                <a:solidFill>
                  <a:srgbClr val="333333"/>
                </a:solidFill>
                <a:latin typeface="DejaVu Sans"/>
              </a:rPr>
              <a:t>Pyeongchang: Abholzung für Abfahrtspiste</a:t>
            </a:r>
            <a:endParaRPr b="0" lang="ru-RU" sz="2800" spc="-1" strike="noStrike">
              <a:solidFill>
                <a:srgbClr val="333333"/>
              </a:solidFill>
              <a:latin typeface="DejaVu Sans"/>
            </a:endParaRPr>
          </a:p>
        </p:txBody>
      </p:sp>
      <p:sp>
        <p:nvSpPr>
          <p:cNvPr id="178" name="TextShape 2"/>
          <p:cNvSpPr txBox="1"/>
          <p:nvPr/>
        </p:nvSpPr>
        <p:spPr>
          <a:xfrm>
            <a:off x="1008000" y="5256000"/>
            <a:ext cx="8682120" cy="2262240"/>
          </a:xfrm>
          <a:prstGeom prst="rect">
            <a:avLst/>
          </a:prstGeom>
          <a:noFill/>
          <a:ln>
            <a:noFill/>
          </a:ln>
        </p:spPr>
        <p:txBody>
          <a:bodyPr lIns="0" rIns="0" tIns="0" bIns="0">
            <a:normAutofit/>
          </a:bodyPr>
          <a:p>
            <a:pPr marL="432000" indent="-324000">
              <a:spcAft>
                <a:spcPts val="1417"/>
              </a:spcAft>
              <a:buClr>
                <a:srgbClr val="666666"/>
              </a:buClr>
              <a:buSzPct val="45000"/>
              <a:buFont typeface="Wingdings" charset="2"/>
              <a:buChar char=""/>
            </a:pPr>
            <a:r>
              <a:rPr b="0" lang="ru-RU" sz="2400" spc="-1" strike="noStrike">
                <a:solidFill>
                  <a:srgbClr val="666666"/>
                </a:solidFill>
                <a:latin typeface="DejaVu Sans"/>
              </a:rPr>
              <a:t>Für die olympische Abfahrtsstrecke in Jeongseon mussten Zehntausende Bäume weichen, beanstanden Umweltschützer. Hier hätten zuvor bis zu 500 Jahre alte Wangsasre-Birken gestanden - ein Rückzugsgebiet für geschützte Tierarten. </a:t>
            </a:r>
            <a:endParaRPr b="0" lang="ru-RU" sz="2400" spc="-1" strike="noStrike">
              <a:solidFill>
                <a:srgbClr val="666666"/>
              </a:solidFill>
              <a:latin typeface="DejaVu Sans"/>
            </a:endParaRPr>
          </a:p>
        </p:txBody>
      </p:sp>
      <p:pic>
        <p:nvPicPr>
          <p:cNvPr id="179" name="" descr=""/>
          <p:cNvPicPr/>
          <p:nvPr/>
        </p:nvPicPr>
        <p:blipFill>
          <a:blip r:embed="rId1"/>
          <a:stretch/>
        </p:blipFill>
        <p:spPr>
          <a:xfrm>
            <a:off x="1755360" y="1368000"/>
            <a:ext cx="6524640" cy="3672000"/>
          </a:xfrm>
          <a:prstGeom prst="rect">
            <a:avLst/>
          </a:prstGeom>
          <a:ln>
            <a:noFill/>
          </a:ln>
        </p:spPr>
      </p:pic>
    </p:spTree>
  </p:cSld>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TextShape 1"/>
          <p:cNvSpPr txBox="1"/>
          <p:nvPr/>
        </p:nvSpPr>
        <p:spPr>
          <a:xfrm>
            <a:off x="321120" y="96120"/>
            <a:ext cx="8678880" cy="1199880"/>
          </a:xfrm>
          <a:prstGeom prst="rect">
            <a:avLst/>
          </a:prstGeom>
          <a:noFill/>
          <a:ln>
            <a:noFill/>
          </a:ln>
        </p:spPr>
        <p:txBody>
          <a:bodyPr lIns="0" rIns="0" tIns="0" bIns="0" anchor="ctr"/>
          <a:p>
            <a:pPr algn="ctr"/>
            <a:r>
              <a:rPr b="0" lang="ru-RU" sz="2800" spc="-1" strike="noStrike">
                <a:solidFill>
                  <a:srgbClr val="333333"/>
                </a:solidFill>
                <a:latin typeface="DejaVu Sans"/>
              </a:rPr>
              <a:t>Sotschi 2014: Einmal umgraben, bitte!</a:t>
            </a:r>
            <a:endParaRPr b="0" lang="ru-RU" sz="2800" spc="-1" strike="noStrike">
              <a:solidFill>
                <a:srgbClr val="333333"/>
              </a:solidFill>
              <a:latin typeface="DejaVu Sans"/>
            </a:endParaRPr>
          </a:p>
        </p:txBody>
      </p:sp>
      <p:sp>
        <p:nvSpPr>
          <p:cNvPr id="181" name="TextShape 2"/>
          <p:cNvSpPr txBox="1"/>
          <p:nvPr/>
        </p:nvSpPr>
        <p:spPr>
          <a:xfrm>
            <a:off x="749880" y="5184000"/>
            <a:ext cx="8682120" cy="2262240"/>
          </a:xfrm>
          <a:prstGeom prst="rect">
            <a:avLst/>
          </a:prstGeom>
          <a:noFill/>
          <a:ln>
            <a:noFill/>
          </a:ln>
        </p:spPr>
        <p:txBody>
          <a:bodyPr lIns="0" rIns="0" tIns="0" bIns="0">
            <a:normAutofit/>
          </a:bodyPr>
          <a:p>
            <a:pPr marL="432000" indent="-324000">
              <a:spcAft>
                <a:spcPts val="1417"/>
              </a:spcAft>
              <a:buClr>
                <a:srgbClr val="666666"/>
              </a:buClr>
              <a:buSzPct val="45000"/>
              <a:buFont typeface="Wingdings" charset="2"/>
              <a:buChar char=""/>
            </a:pPr>
            <a:r>
              <a:rPr b="0" lang="ru-RU" sz="2400" spc="-1" strike="noStrike">
                <a:solidFill>
                  <a:srgbClr val="666666"/>
                </a:solidFill>
                <a:latin typeface="DejaVu Sans"/>
              </a:rPr>
              <a:t>Für Olympia im russischen Sotschi wurde die Umwelt so stark zerstört wie vorher noch nirgendwo, behaupten Umweltschützer. Abgeholzte Bergwälder, schweres Gerät in Naturschutzgebieten - die gesamte Region wurde zur Baustelle. </a:t>
            </a:r>
            <a:endParaRPr b="0" lang="ru-RU" sz="2400" spc="-1" strike="noStrike">
              <a:solidFill>
                <a:srgbClr val="666666"/>
              </a:solidFill>
              <a:latin typeface="DejaVu Sans"/>
            </a:endParaRPr>
          </a:p>
        </p:txBody>
      </p:sp>
      <p:pic>
        <p:nvPicPr>
          <p:cNvPr id="182" name="" descr=""/>
          <p:cNvPicPr/>
          <p:nvPr/>
        </p:nvPicPr>
        <p:blipFill>
          <a:blip r:embed="rId1"/>
          <a:stretch/>
        </p:blipFill>
        <p:spPr>
          <a:xfrm>
            <a:off x="1764360" y="1219680"/>
            <a:ext cx="6659640" cy="3748320"/>
          </a:xfrm>
          <a:prstGeom prst="rect">
            <a:avLst/>
          </a:prstGeom>
          <a:ln>
            <a:noFill/>
          </a:ln>
        </p:spPr>
      </p:pic>
    </p:spTree>
  </p:cSld>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TextShape 1"/>
          <p:cNvSpPr txBox="1"/>
          <p:nvPr/>
        </p:nvSpPr>
        <p:spPr>
          <a:xfrm>
            <a:off x="177120" y="-72000"/>
            <a:ext cx="8678880" cy="1199880"/>
          </a:xfrm>
          <a:prstGeom prst="rect">
            <a:avLst/>
          </a:prstGeom>
          <a:noFill/>
          <a:ln>
            <a:noFill/>
          </a:ln>
        </p:spPr>
        <p:txBody>
          <a:bodyPr lIns="0" rIns="0" tIns="0" bIns="0" anchor="ctr"/>
          <a:p>
            <a:pPr algn="ctr"/>
            <a:r>
              <a:rPr b="0" lang="ru-RU" sz="2800" spc="-1" strike="noStrike">
                <a:solidFill>
                  <a:srgbClr val="333333"/>
                </a:solidFill>
                <a:latin typeface="DejaVu Sans"/>
              </a:rPr>
              <a:t>Sotschi: Berge von Müll</a:t>
            </a:r>
            <a:endParaRPr b="0" lang="ru-RU" sz="2800" spc="-1" strike="noStrike">
              <a:solidFill>
                <a:srgbClr val="333333"/>
              </a:solidFill>
              <a:latin typeface="DejaVu Sans"/>
            </a:endParaRPr>
          </a:p>
        </p:txBody>
      </p:sp>
      <p:sp>
        <p:nvSpPr>
          <p:cNvPr id="184" name="TextShape 2"/>
          <p:cNvSpPr txBox="1"/>
          <p:nvPr/>
        </p:nvSpPr>
        <p:spPr>
          <a:xfrm>
            <a:off x="893880" y="4793760"/>
            <a:ext cx="8682120" cy="2190240"/>
          </a:xfrm>
          <a:prstGeom prst="rect">
            <a:avLst/>
          </a:prstGeom>
          <a:noFill/>
          <a:ln>
            <a:noFill/>
          </a:ln>
        </p:spPr>
        <p:txBody>
          <a:bodyPr lIns="0" rIns="0" tIns="0" bIns="0">
            <a:normAutofit/>
          </a:bodyPr>
          <a:p>
            <a:pPr marL="432000" indent="-324000">
              <a:spcAft>
                <a:spcPts val="1417"/>
              </a:spcAft>
              <a:buClr>
                <a:srgbClr val="666666"/>
              </a:buClr>
              <a:buSzPct val="45000"/>
              <a:buFont typeface="Wingdings" charset="2"/>
              <a:buChar char=""/>
            </a:pPr>
            <a:r>
              <a:rPr b="0" lang="ru-RU" sz="2400" spc="-1" strike="noStrike">
                <a:solidFill>
                  <a:srgbClr val="666666"/>
                </a:solidFill>
                <a:latin typeface="DejaVu Sans"/>
              </a:rPr>
              <a:t>Wo gehobelt wird, fallen Späne - und das nicht zu knapp. Rund um Sotschi häufte sich Bauschutt an. Auch gewöhnlicher Müll türmte sich an und fand sich teilweise in Wasserschutzgebieten wieder. Anwohner beschwerten sich, dass ihnen das Trinkwasser ausgehe.</a:t>
            </a:r>
            <a:endParaRPr b="0" lang="ru-RU" sz="2400" spc="-1" strike="noStrike">
              <a:solidFill>
                <a:srgbClr val="666666"/>
              </a:solidFill>
              <a:latin typeface="DejaVu Sans"/>
            </a:endParaRPr>
          </a:p>
        </p:txBody>
      </p:sp>
      <p:pic>
        <p:nvPicPr>
          <p:cNvPr id="185" name="" descr=""/>
          <p:cNvPicPr/>
          <p:nvPr/>
        </p:nvPicPr>
        <p:blipFill>
          <a:blip r:embed="rId1"/>
          <a:stretch/>
        </p:blipFill>
        <p:spPr>
          <a:xfrm>
            <a:off x="1753920" y="925200"/>
            <a:ext cx="6598080" cy="3713760"/>
          </a:xfrm>
          <a:prstGeom prst="rect">
            <a:avLst/>
          </a:prstGeom>
          <a:ln>
            <a:noFill/>
          </a:ln>
        </p:spPr>
      </p:pic>
    </p:spTree>
  </p:cSld>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6" name="TextShape 1"/>
          <p:cNvSpPr txBox="1"/>
          <p:nvPr/>
        </p:nvSpPr>
        <p:spPr>
          <a:xfrm>
            <a:off x="393120" y="144000"/>
            <a:ext cx="8678880" cy="1199880"/>
          </a:xfrm>
          <a:prstGeom prst="rect">
            <a:avLst/>
          </a:prstGeom>
          <a:noFill/>
          <a:ln>
            <a:noFill/>
          </a:ln>
        </p:spPr>
        <p:txBody>
          <a:bodyPr lIns="0" rIns="0" tIns="0" bIns="0" anchor="ctr"/>
          <a:p>
            <a:pPr algn="ctr"/>
            <a:r>
              <a:rPr b="0" lang="ru-RU" sz="2800" spc="-1" strike="noStrike">
                <a:solidFill>
                  <a:srgbClr val="333333"/>
                </a:solidFill>
                <a:latin typeface="DejaVu Sans"/>
              </a:rPr>
              <a:t>Rio de Janeiro 2016: Verseuchtes Wasser</a:t>
            </a:r>
            <a:endParaRPr b="0" lang="ru-RU" sz="2800" spc="-1" strike="noStrike">
              <a:solidFill>
                <a:srgbClr val="333333"/>
              </a:solidFill>
              <a:latin typeface="DejaVu Sans"/>
            </a:endParaRPr>
          </a:p>
        </p:txBody>
      </p:sp>
      <p:sp>
        <p:nvSpPr>
          <p:cNvPr id="187" name="TextShape 2"/>
          <p:cNvSpPr txBox="1"/>
          <p:nvPr/>
        </p:nvSpPr>
        <p:spPr>
          <a:xfrm>
            <a:off x="936000" y="5009760"/>
            <a:ext cx="8682120" cy="2262240"/>
          </a:xfrm>
          <a:prstGeom prst="rect">
            <a:avLst/>
          </a:prstGeom>
          <a:noFill/>
          <a:ln>
            <a:noFill/>
          </a:ln>
        </p:spPr>
        <p:txBody>
          <a:bodyPr lIns="0" rIns="0" tIns="0" bIns="0">
            <a:normAutofit/>
          </a:bodyPr>
          <a:p>
            <a:pPr marL="432000" indent="-324000">
              <a:spcAft>
                <a:spcPts val="1417"/>
              </a:spcAft>
              <a:buClr>
                <a:srgbClr val="666666"/>
              </a:buClr>
              <a:buSzPct val="45000"/>
              <a:buFont typeface="Wingdings" charset="2"/>
              <a:buChar char=""/>
            </a:pPr>
            <a:r>
              <a:rPr b="0" lang="ru-RU" sz="2400" spc="-1" strike="noStrike">
                <a:solidFill>
                  <a:srgbClr val="666666"/>
                </a:solidFill>
                <a:latin typeface="DejaVu Sans"/>
              </a:rPr>
              <a:t>Bei den Sommerspielen in Brasilien fürchteten viele Wassersportler um ihre Gesundheit. Die Segelwettbewerbe fanden in der Guanabara-Bucht statt. Das Wasser sei vollkommen verdreckt und voller Krankheitserreger, hieß es. Auch anderthalb Jahre nach dem Sportereignis habe sich wenig daran geändert, beklagen Umweltschützer.</a:t>
            </a:r>
            <a:endParaRPr b="0" lang="ru-RU" sz="2400" spc="-1" strike="noStrike">
              <a:solidFill>
                <a:srgbClr val="666666"/>
              </a:solidFill>
              <a:latin typeface="DejaVu Sans"/>
            </a:endParaRPr>
          </a:p>
        </p:txBody>
      </p:sp>
      <p:pic>
        <p:nvPicPr>
          <p:cNvPr id="188" name="" descr=""/>
          <p:cNvPicPr/>
          <p:nvPr/>
        </p:nvPicPr>
        <p:blipFill>
          <a:blip r:embed="rId1"/>
          <a:stretch/>
        </p:blipFill>
        <p:spPr>
          <a:xfrm>
            <a:off x="1859400" y="1080000"/>
            <a:ext cx="6652080" cy="3744000"/>
          </a:xfrm>
          <a:prstGeom prst="rect">
            <a:avLst/>
          </a:prstGeom>
          <a:ln>
            <a:noFill/>
          </a:ln>
        </p:spPr>
      </p:pic>
    </p:spTree>
  </p:cSld>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TextShape 1"/>
          <p:cNvSpPr txBox="1"/>
          <p:nvPr/>
        </p:nvSpPr>
        <p:spPr>
          <a:xfrm>
            <a:off x="288000" y="-47880"/>
            <a:ext cx="8678880" cy="1199880"/>
          </a:xfrm>
          <a:prstGeom prst="rect">
            <a:avLst/>
          </a:prstGeom>
          <a:noFill/>
          <a:ln>
            <a:noFill/>
          </a:ln>
        </p:spPr>
        <p:txBody>
          <a:bodyPr lIns="0" rIns="0" tIns="0" bIns="0" anchor="ctr"/>
          <a:p>
            <a:pPr algn="ctr"/>
            <a:r>
              <a:rPr b="0" lang="ru-RU" sz="2800" spc="-1" strike="noStrike">
                <a:solidFill>
                  <a:srgbClr val="333333"/>
                </a:solidFill>
                <a:latin typeface="DejaVu Sans"/>
              </a:rPr>
              <a:t>Beijing 2008: Smog en masse</a:t>
            </a:r>
            <a:endParaRPr b="0" lang="ru-RU" sz="2800" spc="-1" strike="noStrike">
              <a:solidFill>
                <a:srgbClr val="333333"/>
              </a:solidFill>
              <a:latin typeface="DejaVu Sans"/>
            </a:endParaRPr>
          </a:p>
        </p:txBody>
      </p:sp>
      <p:sp>
        <p:nvSpPr>
          <p:cNvPr id="190" name="TextShape 2"/>
          <p:cNvSpPr txBox="1"/>
          <p:nvPr/>
        </p:nvSpPr>
        <p:spPr>
          <a:xfrm>
            <a:off x="648000" y="4536000"/>
            <a:ext cx="8682120" cy="2262240"/>
          </a:xfrm>
          <a:prstGeom prst="rect">
            <a:avLst/>
          </a:prstGeom>
          <a:noFill/>
          <a:ln>
            <a:noFill/>
          </a:ln>
        </p:spPr>
        <p:txBody>
          <a:bodyPr lIns="0" rIns="0" tIns="0" bIns="0">
            <a:normAutofit/>
          </a:bodyPr>
          <a:p>
            <a:pPr marL="432000" indent="-324000">
              <a:spcAft>
                <a:spcPts val="1417"/>
              </a:spcAft>
              <a:buClr>
                <a:srgbClr val="666666"/>
              </a:buClr>
              <a:buSzPct val="45000"/>
              <a:buFont typeface="Wingdings" charset="2"/>
              <a:buChar char=""/>
            </a:pPr>
            <a:r>
              <a:rPr b="0" lang="ru-RU" sz="2400" spc="-1" strike="noStrike">
                <a:solidFill>
                  <a:srgbClr val="666666"/>
                </a:solidFill>
                <a:latin typeface="DejaVu Sans"/>
              </a:rPr>
              <a:t>Die Olympischen Sommerspiele in Peking machten die extreme Luftverschmutzung in China weltweit bekannt. In den Monaten und sogar Tagen vor dem Start der Spiele lag eine dicke Dunstglocke über dem Olympischen Stadion. Die obersten Stockwerke von Pekings Hochhäusern ließen sich nur erahnen. Ärzte warnten vor Atemwegsgefahren für die Sportler.</a:t>
            </a:r>
            <a:endParaRPr b="0" lang="ru-RU" sz="2400" spc="-1" strike="noStrike">
              <a:solidFill>
                <a:srgbClr val="666666"/>
              </a:solidFill>
              <a:latin typeface="DejaVu Sans"/>
            </a:endParaRPr>
          </a:p>
        </p:txBody>
      </p:sp>
      <p:pic>
        <p:nvPicPr>
          <p:cNvPr id="191" name="" descr=""/>
          <p:cNvPicPr/>
          <p:nvPr/>
        </p:nvPicPr>
        <p:blipFill>
          <a:blip r:embed="rId1"/>
          <a:stretch/>
        </p:blipFill>
        <p:spPr>
          <a:xfrm>
            <a:off x="1008000" y="1184040"/>
            <a:ext cx="4176000" cy="2350440"/>
          </a:xfrm>
          <a:prstGeom prst="rect">
            <a:avLst/>
          </a:prstGeom>
          <a:ln>
            <a:noFill/>
          </a:ln>
        </p:spPr>
      </p:pic>
      <p:pic>
        <p:nvPicPr>
          <p:cNvPr id="192" name="" descr=""/>
          <p:cNvPicPr/>
          <p:nvPr/>
        </p:nvPicPr>
        <p:blipFill>
          <a:blip r:embed="rId2"/>
          <a:stretch/>
        </p:blipFill>
        <p:spPr>
          <a:xfrm>
            <a:off x="5322240" y="1800000"/>
            <a:ext cx="4221720" cy="2376000"/>
          </a:xfrm>
          <a:prstGeom prst="rect">
            <a:avLst/>
          </a:prstGeom>
          <a:ln>
            <a:noFill/>
          </a:ln>
        </p:spPr>
      </p:pic>
    </p:spTree>
  </p:cSld>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TextShape 1"/>
          <p:cNvSpPr txBox="1"/>
          <p:nvPr/>
        </p:nvSpPr>
        <p:spPr>
          <a:xfrm>
            <a:off x="321120" y="168120"/>
            <a:ext cx="8678880" cy="1199880"/>
          </a:xfrm>
          <a:prstGeom prst="rect">
            <a:avLst/>
          </a:prstGeom>
          <a:noFill/>
          <a:ln>
            <a:noFill/>
          </a:ln>
        </p:spPr>
        <p:txBody>
          <a:bodyPr lIns="0" rIns="0" tIns="0" bIns="0" anchor="ctr"/>
          <a:p>
            <a:pPr algn="ctr"/>
            <a:r>
              <a:rPr b="0" lang="ru-RU" sz="2800" spc="-1" strike="noStrike">
                <a:solidFill>
                  <a:srgbClr val="333333"/>
                </a:solidFill>
                <a:latin typeface="DejaVu Sans"/>
              </a:rPr>
              <a:t>Tokio 2020: Wird alles besser?</a:t>
            </a:r>
            <a:endParaRPr b="0" lang="ru-RU" sz="2800" spc="-1" strike="noStrike">
              <a:solidFill>
                <a:srgbClr val="333333"/>
              </a:solidFill>
              <a:latin typeface="DejaVu Sans"/>
            </a:endParaRPr>
          </a:p>
        </p:txBody>
      </p:sp>
      <p:sp>
        <p:nvSpPr>
          <p:cNvPr id="194" name="TextShape 2"/>
          <p:cNvSpPr txBox="1"/>
          <p:nvPr/>
        </p:nvSpPr>
        <p:spPr>
          <a:xfrm>
            <a:off x="821880" y="4865760"/>
            <a:ext cx="8682120" cy="2262240"/>
          </a:xfrm>
          <a:prstGeom prst="rect">
            <a:avLst/>
          </a:prstGeom>
          <a:noFill/>
          <a:ln>
            <a:noFill/>
          </a:ln>
        </p:spPr>
        <p:txBody>
          <a:bodyPr lIns="0" rIns="0" tIns="0" bIns="0">
            <a:normAutofit/>
          </a:bodyPr>
          <a:p>
            <a:pPr marL="432000" indent="-324000">
              <a:spcAft>
                <a:spcPts val="1417"/>
              </a:spcAft>
              <a:buClr>
                <a:srgbClr val="666666"/>
              </a:buClr>
              <a:buSzPct val="45000"/>
              <a:buFont typeface="Wingdings" charset="2"/>
              <a:buChar char=""/>
            </a:pPr>
            <a:r>
              <a:rPr b="0" lang="ru-RU" sz="2400" spc="-1" strike="noStrike">
                <a:solidFill>
                  <a:srgbClr val="666666"/>
                </a:solidFill>
                <a:latin typeface="DejaVu Sans"/>
              </a:rPr>
              <a:t>Die nächsten Sommerspiele werden in Japan stattfinden. 2017 wurde die Wasserqualität im Odaiba Marine Park untersucht. Die Analysen fanden eine ungewöhnlich hohe Konzentration an Bakterien. Die Verantwortlichen in Tokio sagten, der viele Regen sei schuld gewesen, er habe Schadstoffe in die Bucht gespült.</a:t>
            </a:r>
            <a:endParaRPr b="0" lang="ru-RU" sz="2400" spc="-1" strike="noStrike">
              <a:solidFill>
                <a:srgbClr val="666666"/>
              </a:solidFill>
              <a:latin typeface="DejaVu Sans"/>
            </a:endParaRPr>
          </a:p>
        </p:txBody>
      </p:sp>
      <p:pic>
        <p:nvPicPr>
          <p:cNvPr id="195" name="" descr=""/>
          <p:cNvPicPr/>
          <p:nvPr/>
        </p:nvPicPr>
        <p:blipFill>
          <a:blip r:embed="rId1"/>
          <a:stretch/>
        </p:blipFill>
        <p:spPr>
          <a:xfrm>
            <a:off x="2088000" y="1080000"/>
            <a:ext cx="6396120" cy="3600000"/>
          </a:xfrm>
          <a:prstGeom prst="rect">
            <a:avLst/>
          </a:prstGeom>
          <a:ln>
            <a:noFill/>
          </a:ln>
        </p:spPr>
      </p:pic>
    </p:spTree>
  </p:cSld>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7</TotalTime>
  <Application>LibreOffice/6.0.2.1$Windows_x86 LibreOffice_project/f7f06a8f319e4b62f9bc5095aa112a65d2f3ac89</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2018-05-28T21:19:41Z</dcterms:created>
  <dc:creator/>
  <dc:description/>
  <dc:language>ru-RU</dc:language>
  <cp:lastModifiedBy/>
  <dcterms:modified xsi:type="dcterms:W3CDTF">2018-05-28T22:10:44Z</dcterms:modified>
  <cp:revision>2</cp:revision>
  <dc:subject/>
  <dc:title>Focus</dc:title>
</cp:coreProperties>
</file>