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516" y="3591499"/>
            <a:ext cx="8741885" cy="3144296"/>
          </a:xfrm>
        </p:spPr>
        <p:txBody>
          <a:bodyPr>
            <a:normAutofit fontScale="47500" lnSpcReduction="20000"/>
          </a:bodyPr>
          <a:lstStyle/>
          <a:p>
            <a:pPr marL="0" indent="358775">
              <a:buNone/>
            </a:pPr>
            <a:r>
              <a:rPr lang="ru-RU" b="1" dirty="0">
                <a:solidFill>
                  <a:schemeClr val="tx1"/>
                </a:solidFill>
              </a:rPr>
              <a:t>Выращивание креветок в Японии начинается со сбора производителей в прибрежных районах моря. Для этих целей отбираются самки со зрелыми яйцами. Производителей содержат в бассейнах площадью 2-5 м</a:t>
            </a:r>
            <a:r>
              <a:rPr lang="ru-RU" b="1" baseline="30000" dirty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 и глубиной 0,3-1 м. После нереста и оплодотворения яиц взрослых креветок удаляют. Поступающая в бассейны вода фильтруется и аэрируется. Температура поддерживается на уровне 25-28°С. Инкубация икринок веется при искусственном освещении. </a:t>
            </a:r>
            <a:r>
              <a:rPr lang="ru-RU" b="1" dirty="0" err="1">
                <a:solidFill>
                  <a:schemeClr val="tx1"/>
                </a:solidFill>
              </a:rPr>
              <a:t>Выклюнувшихся</a:t>
            </a:r>
            <a:r>
              <a:rPr lang="ru-RU" b="1" dirty="0">
                <a:solidFill>
                  <a:schemeClr val="tx1"/>
                </a:solidFill>
              </a:rPr>
              <a:t> личинок, используя их реакцию на свет, собирают и пересаживают в хорошо аэрируемые бассейны с культурами планктонных водорослей, служащих им кормом, Когда личинки несколько подрастут, в их пищевой рацион вводятся </a:t>
            </a:r>
            <a:r>
              <a:rPr lang="ru-RU" b="1" dirty="0" err="1">
                <a:solidFill>
                  <a:schemeClr val="tx1"/>
                </a:solidFill>
              </a:rPr>
              <a:t>науплиусы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артемии</a:t>
            </a:r>
            <a:r>
              <a:rPr lang="ru-RU" b="1" dirty="0">
                <a:solidFill>
                  <a:schemeClr val="tx1"/>
                </a:solidFill>
              </a:rPr>
              <a:t> и коловратки. Окрепшую молодь выдерживают в бассейнах 20-25 дней, затем при весе 10-20 мг продают на морские фермы, специализирующиеся на выращивании товарных рачков.</a:t>
            </a:r>
          </a:p>
          <a:p>
            <a:pPr marL="0" indent="358775">
              <a:buNone/>
            </a:pPr>
            <a:r>
              <a:rPr lang="ru-RU" b="1" dirty="0">
                <a:solidFill>
                  <a:schemeClr val="tx1"/>
                </a:solidFill>
              </a:rPr>
              <a:t>На креветочных фермах молодые креветки в течение некоторого времени содержатся в круглых сетчатых садках, что облегчает уход за ними. Затем рачков рассаживают в бассейны или пруды, предварительно освобожденные от растительности и хищников. Дно бассейнов и прудов покрыто слоем песка и гравия, куда креветки закапываются в светлое время суток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2303" y="162499"/>
            <a:ext cx="3429000" cy="3429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970"/>
          <a:stretch/>
        </p:blipFill>
        <p:spPr>
          <a:xfrm>
            <a:off x="4709710" y="180929"/>
            <a:ext cx="3610680" cy="339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56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401" y="4726236"/>
            <a:ext cx="8783198" cy="18993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Молодь креветок кормят в утренние и вечерние часы свежей молотой рыбой, фаршем из мяса моллюсков и мелких ракообразных, червями и искусственными кормами, включающими в свой состав клейковину из зерна, крахмальный клей и дрожжи. Обычно дневной рацион составляет 5-10% общего веса креветок. Товарного веса (15-25 г) рачки достигают за 6 месяцев выращивания. </a:t>
            </a:r>
            <a:r>
              <a:rPr lang="ru-RU" b="1" dirty="0" smtClean="0">
                <a:solidFill>
                  <a:schemeClr val="tx1"/>
                </a:solidFill>
              </a:rPr>
              <a:t>Выживаемость </a:t>
            </a:r>
            <a:r>
              <a:rPr lang="ru-RU" b="1" dirty="0">
                <a:solidFill>
                  <a:schemeClr val="tx1"/>
                </a:solidFill>
              </a:rPr>
              <a:t>их при различных условиях содержания колеблется от 30 до 80</a:t>
            </a:r>
            <a:r>
              <a:rPr lang="ru-RU" b="1" dirty="0" smtClean="0">
                <a:solidFill>
                  <a:schemeClr val="tx1"/>
                </a:solidFill>
              </a:rPr>
              <a:t>%.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7760" y="384737"/>
            <a:ext cx="5048480" cy="44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4012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Радмир</dc:creator>
  <cp:lastModifiedBy>Радмир</cp:lastModifiedBy>
  <cp:revision>3</cp:revision>
  <dcterms:created xsi:type="dcterms:W3CDTF">2020-05-24T18:48:54Z</dcterms:created>
  <dcterms:modified xsi:type="dcterms:W3CDTF">2020-05-25T06:42:49Z</dcterms:modified>
</cp:coreProperties>
</file>