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76" autoAdjust="0"/>
  </p:normalViewPr>
  <p:slideViewPr>
    <p:cSldViewPr>
      <p:cViewPr>
        <p:scale>
          <a:sx n="71" d="100"/>
          <a:sy n="71" d="100"/>
        </p:scale>
        <p:origin x="-13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50BA6-22B3-4168-8D6E-051F35960A12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849E-2EC1-48AE-BB82-A662A474F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2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849E-2EC1-48AE-BB82-A662A474F0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2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Приборы размерного контроля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1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Пробка электронная ЦД3М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216" y="1628800"/>
            <a:ext cx="6403568" cy="216024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15719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Пробка электронная ЦД3М предназначена для контроля диаметров глухих, сквозных и глубоких отверстий в механообрабатывающем производстве взамен контрольных калибров. Пробка электронная ЦД3М обеспечивает контроль внутренних диаметров деталей с запоминанием размера; выдачу результата измерения на цифровой индикатор; индикацию разбраковки деталей; совместимость с ПЭВМ.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2377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4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Пробка электронная ЦД3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79" y="1700808"/>
            <a:ext cx="6190117" cy="2088232"/>
          </a:xfrm>
        </p:spPr>
      </p:pic>
      <p:sp>
        <p:nvSpPr>
          <p:cNvPr id="5" name="Прямоугольник 4"/>
          <p:cNvSpPr/>
          <p:nvPr/>
        </p:nvSpPr>
        <p:spPr>
          <a:xfrm>
            <a:off x="-19962" y="544522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Пробка электронная ЦД3 применяется в механообрабатывающем производстве с различными электронными блоками для контроля внутренних диаметров деталей.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408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Скоба электронная ЦД4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6617021" cy="2232248"/>
          </a:xfrm>
        </p:spPr>
      </p:pic>
      <p:sp>
        <p:nvSpPr>
          <p:cNvPr id="6" name="Прямоугольник 5"/>
          <p:cNvSpPr/>
          <p:nvPr/>
        </p:nvSpPr>
        <p:spPr>
          <a:xfrm>
            <a:off x="30796" y="545291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Скоба электронная ЦД4 применяется в механообрабатывающем производстве с различными электронными блоками для контроля наружных диаметров деталей типа "ось", "вал".  </a:t>
            </a:r>
          </a:p>
          <a:p>
            <a:r>
              <a:rPr lang="ru-RU" sz="1600" dirty="0"/>
              <a:t> </a:t>
            </a:r>
          </a:p>
        </p:txBody>
      </p:sp>
      <p:pic>
        <p:nvPicPr>
          <p:cNvPr id="7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0426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8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Электронная пробка ЦП75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387218" cy="215472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37321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Электронная пробка ЦП75 предназначена для контроля диаметра труб и </a:t>
            </a:r>
            <a:r>
              <a:rPr lang="ru-RU" dirty="0" err="1"/>
              <a:t>цилин</a:t>
            </a:r>
            <a:r>
              <a:rPr lang="ru-RU" dirty="0"/>
              <a:t>-дров. Используется с электронными блоками.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Прибор </a:t>
            </a:r>
            <a:r>
              <a:rPr lang="ru-RU" b="1" dirty="0"/>
              <a:t>для контроля диаметра, отклонений от прямолинейности, и отклонения угла внутренней винтовой линии ЦП86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48880"/>
            <a:ext cx="5763211" cy="1944216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15719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Прибор контроля внутреннего диаметра, прямолинейности оси и угла подъема шпоночного паза труб, предназначен для отклонения от номинального значения внутреннего диаметра, отклонения от прямолинейности оси на базе 700 мм и угла подъема шпоночного паза по внутренней поверхности труб стеклопластиковых диаметром 220 мм и 300 мм, длиной до 7 м.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1" y="4614541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6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Прибор </a:t>
            </a:r>
            <a:r>
              <a:rPr lang="ru-RU" b="1" dirty="0" err="1"/>
              <a:t>контроя</a:t>
            </a:r>
            <a:r>
              <a:rPr lang="ru-RU" b="1" dirty="0"/>
              <a:t> шариковой беговой дорожки ЦП60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617021" cy="223224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37321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Прибор </a:t>
            </a:r>
            <a:r>
              <a:rPr lang="ru-RU" dirty="0" err="1"/>
              <a:t>контроя</a:t>
            </a:r>
            <a:r>
              <a:rPr lang="ru-RU" dirty="0"/>
              <a:t> шариковой беговой дорожки ЦП60 предназначен для контроля беговой дорожки и блоков </a:t>
            </a:r>
            <a:r>
              <a:rPr lang="ru-RU" dirty="0" err="1"/>
              <a:t>тензодатчиков</a:t>
            </a:r>
            <a:r>
              <a:rPr lang="ru-RU" dirty="0"/>
              <a:t>, наружных обойм подшипников.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8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Прибор контроля угла "трапеции" и высоты поршневого кольца ЦП107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5976664" cy="201622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486916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Прибор контроля угла "трапеции" и высоты поршневого кольца ЦП107.  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Метод измерения </a:t>
            </a:r>
            <a:r>
              <a:rPr lang="ru-RU" sz="1600" dirty="0" smtClean="0"/>
              <a:t>                                                                                  Относительный</a:t>
            </a:r>
            <a:r>
              <a:rPr lang="ru-RU" sz="1600" dirty="0"/>
              <a:t>, контактный </a:t>
            </a:r>
          </a:p>
          <a:p>
            <a:r>
              <a:rPr lang="ru-RU" sz="1600" dirty="0"/>
              <a:t>Способ преобразования линейных перемещений в электрический сигнал </a:t>
            </a:r>
            <a:r>
              <a:rPr lang="ru-RU" sz="1600" dirty="0" smtClean="0"/>
              <a:t>          Индуктивный </a:t>
            </a:r>
            <a:endParaRPr lang="ru-RU" sz="1600" dirty="0"/>
          </a:p>
          <a:p>
            <a:r>
              <a:rPr lang="ru-RU" sz="1600" dirty="0"/>
              <a:t>Диапазон измерения по индикатору прибора, мин </a:t>
            </a:r>
            <a:r>
              <a:rPr lang="ru-RU" sz="1600" dirty="0" smtClean="0"/>
              <a:t>                                                                      ± </a:t>
            </a:r>
            <a:r>
              <a:rPr lang="ru-RU" sz="1600" dirty="0"/>
              <a:t>99 </a:t>
            </a:r>
          </a:p>
          <a:p>
            <a:r>
              <a:rPr lang="ru-RU" sz="1600" dirty="0"/>
              <a:t>Цена деления, мин </a:t>
            </a:r>
            <a:r>
              <a:rPr lang="ru-RU" sz="1600" dirty="0" smtClean="0"/>
              <a:t>                                                                                                                                  1 </a:t>
            </a:r>
            <a:endParaRPr lang="ru-RU" sz="1600" dirty="0"/>
          </a:p>
          <a:p>
            <a:r>
              <a:rPr lang="ru-RU" sz="1600" dirty="0"/>
              <a:t>Предел допускаемой погрешности прибора при измерении угла, мин </a:t>
            </a:r>
            <a:r>
              <a:rPr lang="ru-RU" sz="1600" dirty="0" smtClean="0"/>
              <a:t>                                   5 </a:t>
            </a:r>
            <a:endParaRPr lang="ru-RU" sz="1600" dirty="0"/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47764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Установка автоматизированного приемного контроля параметров коленчатых валов УК-1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617021" cy="223224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30120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Установка автоматизированного приемного контроля параметров коленчатых валов УК-1 предназначен для контроля диаметров в двух сечениях, отклонения овальности, конусообразности, биения коренных шеек и торцевого биения фланца.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Прибор контроля вала распределительного ЛА-7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787" y="1772816"/>
            <a:ext cx="5549760" cy="187220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08518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Прибор контроля вала распределительного ЛА-7 предназначен для контроля детали типа вал распределительный по следующим параметрам: диаметр опорной шейки в 2-х сечениях; радиальное биение опорной шейки; торцевое биение </a:t>
            </a:r>
            <a:r>
              <a:rPr lang="ru-RU" dirty="0" err="1"/>
              <a:t>привалочной</a:t>
            </a:r>
            <a:r>
              <a:rPr lang="ru-RU" dirty="0"/>
              <a:t> поверхности опорной шейки относительно базовой оси; отклонение от округлости опорных шеек; отклонение от </a:t>
            </a:r>
            <a:r>
              <a:rPr lang="ru-RU" dirty="0" err="1"/>
              <a:t>цилиндричности</a:t>
            </a:r>
            <a:r>
              <a:rPr lang="ru-RU" dirty="0"/>
              <a:t> опорных шеек.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7965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0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Скоба электронная для контроля осевого зазора подшипников ЦД4.80.00.000-06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339" y="1916832"/>
            <a:ext cx="5763212" cy="1944216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15719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Прибор предназначен для измерения и допускового контроля осевого зазора подшипников качения в условиях машиностроительных и ремонтных предприятий.</a:t>
            </a:r>
          </a:p>
          <a:p>
            <a:endParaRPr lang="ru-RU" sz="1600" dirty="0"/>
          </a:p>
          <a:p>
            <a:r>
              <a:rPr lang="ru-RU" sz="1600" dirty="0"/>
              <a:t>Область применения прибора – приемочный контроль подшипников после изготовления или ремонта.</a:t>
            </a:r>
          </a:p>
          <a:p>
            <a:endParaRPr lang="ru-RU" sz="1600" dirty="0"/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5503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Преобразователь линейных перемещений БД13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5549761" cy="1872208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4077072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Преобразователь линейных перемещений БД13 предназначен для контроля размеров посредством преобразования линейных перемещений в пропорциональный электрический сигнал. Преобразователь линейных перемещений БД13 может быть использован в приборах операционного и приемочного контроля в условиях механических цехов машиностроительных заводов, в </a:t>
            </a:r>
            <a:r>
              <a:rPr lang="ru-RU" sz="1400" dirty="0" err="1"/>
              <a:t>т.ч</a:t>
            </a:r>
            <a:r>
              <a:rPr lang="ru-RU" sz="1400" dirty="0"/>
              <a:t>. с электронными блоками фирмы "</a:t>
            </a:r>
            <a:r>
              <a:rPr lang="ru-RU" sz="1400" dirty="0" err="1"/>
              <a:t>Marposs</a:t>
            </a:r>
            <a:r>
              <a:rPr lang="ru-RU" sz="1400" dirty="0"/>
              <a:t>", "</a:t>
            </a:r>
            <a:r>
              <a:rPr lang="ru-RU" sz="1400" dirty="0" err="1"/>
              <a:t>Tesa</a:t>
            </a:r>
            <a:r>
              <a:rPr lang="ru-RU" sz="1400" dirty="0"/>
              <a:t>" и др. Индуктивный, дифференциальный, трансформаторного типа.  </a:t>
            </a:r>
          </a:p>
          <a:p>
            <a:r>
              <a:rPr lang="ru-RU" sz="1400" dirty="0"/>
              <a:t> </a:t>
            </a:r>
          </a:p>
          <a:p>
            <a:r>
              <a:rPr lang="ru-RU" sz="1400" dirty="0"/>
              <a:t> </a:t>
            </a:r>
          </a:p>
          <a:p>
            <a:r>
              <a:rPr lang="ru-RU" sz="1400" dirty="0"/>
              <a:t>Свободный ход наконечника, мм, не менее </a:t>
            </a:r>
            <a:r>
              <a:rPr lang="ru-RU" sz="1400" dirty="0" smtClean="0"/>
              <a:t>                                                                                                 0,5 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Контактное усилие при минимальном выходном напряжении, Н </a:t>
            </a:r>
            <a:r>
              <a:rPr lang="ru-RU" sz="1400" dirty="0" smtClean="0"/>
              <a:t>                                                         0,7 </a:t>
            </a:r>
            <a:r>
              <a:rPr lang="ru-RU" sz="1400" dirty="0"/>
              <a:t>+ 0,2 </a:t>
            </a:r>
          </a:p>
          <a:p>
            <a:endParaRPr lang="ru-RU" sz="1400" dirty="0"/>
          </a:p>
          <a:p>
            <a:r>
              <a:rPr lang="ru-RU" sz="1400" dirty="0"/>
              <a:t>Нелинейность характеристики на участке ±0,2 мм, % </a:t>
            </a:r>
            <a:r>
              <a:rPr lang="ru-RU" sz="1400" dirty="0" smtClean="0"/>
              <a:t>                                                                                1 </a:t>
            </a:r>
            <a:endParaRPr lang="ru-RU" sz="1400" dirty="0"/>
          </a:p>
          <a:p>
            <a:endParaRPr lang="ru-RU" sz="1400" dirty="0"/>
          </a:p>
        </p:txBody>
      </p:sp>
      <p:pic>
        <p:nvPicPr>
          <p:cNvPr id="7" name="Picture 1" descr="http://www.npopribor.ru/pics/2132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1736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Скоба электронная для контроля радиального зазора подшипников ЦД4.80.00.000-07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42" y="2132856"/>
            <a:ext cx="6190116" cy="2088232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08518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Прибор предназначен для измерения и допускового контроля радиального внутреннего зазора подшипников качения в условиях машиностроительных и ремонтных предприятий. </a:t>
            </a:r>
          </a:p>
          <a:p>
            <a:endParaRPr lang="ru-RU" sz="1600" dirty="0"/>
          </a:p>
          <a:p>
            <a:r>
              <a:rPr lang="ru-RU" sz="1600" dirty="0"/>
              <a:t>Область применения прибора – приемочный контроль подшипников после изготовления или ремонта. </a:t>
            </a:r>
          </a:p>
          <a:p>
            <a:endParaRPr lang="ru-RU" sz="1600" dirty="0"/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Преобразователь линейных перемещений А33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5400600" cy="1821889"/>
          </a:xfrm>
        </p:spPr>
      </p:pic>
      <p:pic>
        <p:nvPicPr>
          <p:cNvPr id="2049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716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3719438"/>
            <a:ext cx="9144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Преобразователь линейных перемещений А33 предназначен для преобразования линейных перемещений в пропорциональный электрический сигнал. Преобразователь линейных перемещений А33 применяется в электронных приборах контроля диаметров отверстий, валов, для контроля положения поверхностей и других линейных размеров деталей машин, в </a:t>
            </a:r>
            <a:r>
              <a:rPr lang="ru-RU" sz="1600" dirty="0" err="1"/>
              <a:t>т.ч</a:t>
            </a:r>
            <a:r>
              <a:rPr lang="ru-RU" sz="1600" dirty="0"/>
              <a:t>. с электронными блоками фирмы "</a:t>
            </a:r>
            <a:r>
              <a:rPr lang="ru-RU" sz="1600" dirty="0" err="1"/>
              <a:t>Marposs</a:t>
            </a:r>
            <a:r>
              <a:rPr lang="ru-RU" sz="1600" dirty="0"/>
              <a:t>", "</a:t>
            </a:r>
            <a:r>
              <a:rPr lang="ru-RU" sz="1600" dirty="0" err="1"/>
              <a:t>Tesa</a:t>
            </a:r>
            <a:r>
              <a:rPr lang="ru-RU" sz="1600" dirty="0"/>
              <a:t>" и др. Индуктивный, дифференциальный, трансформаторного типа. Цилиндрическая конструкция с наружным присоединительным размером 8h7.  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Нелинейность характеристики на участке ±1,0 мм, %       &lt; 1,5 </a:t>
            </a:r>
          </a:p>
          <a:p>
            <a:endParaRPr lang="ru-RU" sz="1600" dirty="0"/>
          </a:p>
          <a:p>
            <a:r>
              <a:rPr lang="ru-RU" sz="1600" dirty="0"/>
              <a:t>Рабочий ход измерительного наконечника, мм                  ± 1,0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5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Преобразователь линейных перемещений ЦД2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4202732"/>
            <a:ext cx="9144000" cy="2736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Преобразователь линейных перемещений ЦД2 предназначен для преобразования линейных перемещений в пропорциональный электрический сигнал</a:t>
            </a:r>
            <a:r>
              <a:rPr lang="ru-RU" sz="1600" dirty="0" smtClean="0"/>
              <a:t>. Преобразователь </a:t>
            </a:r>
            <a:r>
              <a:rPr lang="ru-RU" sz="1600" dirty="0"/>
              <a:t>линейных перемещений ЦД2 применяется в приборах линейно-угловых измерений. Индуктивный, дифференциальный, трансформаторного типа. Цилиндрическая конструкция с наружным присоединительным размером 8h7.   </a:t>
            </a:r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r>
              <a:rPr lang="ru-RU" sz="1600" dirty="0"/>
              <a:t>Нелинейность характеристики на участке ±2,5 мм, % </a:t>
            </a:r>
            <a:r>
              <a:rPr lang="ru-RU" sz="1600" dirty="0" smtClean="0"/>
              <a:t>                                                 &lt; </a:t>
            </a:r>
            <a:r>
              <a:rPr lang="ru-RU" sz="1600" dirty="0"/>
              <a:t>1,0 </a:t>
            </a:r>
          </a:p>
          <a:p>
            <a:endParaRPr lang="ru-RU" sz="1600" dirty="0"/>
          </a:p>
          <a:p>
            <a:r>
              <a:rPr lang="ru-RU" sz="1600" dirty="0"/>
              <a:t>Рабочий ход измерительного наконечника, мм </a:t>
            </a:r>
            <a:r>
              <a:rPr lang="ru-RU" sz="1600" dirty="0" smtClean="0"/>
              <a:t>                                                             8,0 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9647"/>
            <a:ext cx="5706925" cy="1925228"/>
          </a:xfrm>
          <a:prstGeom prst="rect">
            <a:avLst/>
          </a:prstGeom>
        </p:spPr>
      </p:pic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2385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2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Преобразователь линейных перемещений ЦД10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0848" y="3861048"/>
            <a:ext cx="9144000" cy="319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Преобразователь линейных перемещений ЦД10 предназначен для преобразования линейных перемещений в пропорциональный электрический сигнал. Преобразователь линейных перемещений ЦД10 применяется в электронных приборах контроля диаметров отверстий, валов, для контроля положения поверхностей и других линейных размеров деталей машин, в </a:t>
            </a:r>
            <a:r>
              <a:rPr lang="ru-RU" sz="1600" dirty="0" err="1"/>
              <a:t>т.ч</a:t>
            </a:r>
            <a:r>
              <a:rPr lang="ru-RU" sz="1600" dirty="0"/>
              <a:t>. с эл. блоками фирмы "</a:t>
            </a:r>
            <a:r>
              <a:rPr lang="ru-RU" sz="1600" dirty="0" err="1"/>
              <a:t>Marposs</a:t>
            </a:r>
            <a:r>
              <a:rPr lang="ru-RU" sz="1600" dirty="0"/>
              <a:t>", "</a:t>
            </a:r>
            <a:r>
              <a:rPr lang="ru-RU" sz="1600" dirty="0" err="1"/>
              <a:t>Tesa</a:t>
            </a:r>
            <a:r>
              <a:rPr lang="ru-RU" sz="1600" dirty="0"/>
              <a:t>" и др. Индуктивный, дифференциальный. Цилиндрическая конструкция с наружным присоединительным размером 8h7.  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/>
              <a:t>Нелинейность характеристики на участке ±1,0 мм, % </a:t>
            </a:r>
            <a:r>
              <a:rPr lang="ru-RU" sz="1600" dirty="0" smtClean="0"/>
              <a:t>                                                   &lt; </a:t>
            </a:r>
            <a:r>
              <a:rPr lang="ru-RU" sz="1600" dirty="0"/>
              <a:t>1,0 </a:t>
            </a:r>
          </a:p>
          <a:p>
            <a:endParaRPr lang="ru-RU" sz="1600" dirty="0"/>
          </a:p>
          <a:p>
            <a:r>
              <a:rPr lang="ru-RU" sz="1600" dirty="0"/>
              <a:t>Рабочий ход измерительного наконечника, мм </a:t>
            </a:r>
            <a:r>
              <a:rPr lang="ru-RU" sz="1600" dirty="0" smtClean="0"/>
              <a:t>                                                              8,0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endParaRPr lang="ru-RU" sz="2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12776"/>
            <a:ext cx="4972359" cy="1677422"/>
          </a:xfrm>
          <a:prstGeom prst="rect">
            <a:avLst/>
          </a:prstGeom>
        </p:spPr>
      </p:pic>
      <p:pic>
        <p:nvPicPr>
          <p:cNvPr id="5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9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Преобразователь линейных перемещений ЦД107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416" y="4509120"/>
            <a:ext cx="9144000" cy="26928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600" dirty="0"/>
              <a:t>Преобразователь линейных перемещений ЦД107 предназначен для преобразования линейных перемещений в пропорциональный электрический сигнал. Повышенная точность перемещений при боковых нагрузках. Преобразователь линейных перемещений ЦД107 применяется в электронных приборах контроля диаметров, отверстий, валов, для контроля углового положения поверхностей и других линейных размеров деталей машин, в </a:t>
            </a:r>
            <a:r>
              <a:rPr lang="ru-RU" sz="2600" dirty="0" err="1"/>
              <a:t>т.ч</a:t>
            </a:r>
            <a:r>
              <a:rPr lang="ru-RU" sz="2600" dirty="0"/>
              <a:t>. с электронными блоками фирмы "</a:t>
            </a:r>
            <a:r>
              <a:rPr lang="ru-RU" sz="2600" dirty="0" err="1"/>
              <a:t>Marposs</a:t>
            </a:r>
            <a:r>
              <a:rPr lang="ru-RU" sz="2600" dirty="0"/>
              <a:t>", "</a:t>
            </a:r>
            <a:r>
              <a:rPr lang="ru-RU" sz="2600" dirty="0" err="1"/>
              <a:t>Tesa</a:t>
            </a:r>
            <a:r>
              <a:rPr lang="ru-RU" sz="2600" dirty="0"/>
              <a:t>" и др. Индуктивный, дифференциальный, трансформаторного типа. Цилиндрическая конструкция с наружным присоединительным размером 16h7.  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endParaRPr lang="ru-RU" sz="2600" dirty="0"/>
          </a:p>
          <a:p>
            <a:r>
              <a:rPr lang="ru-RU" sz="2600" dirty="0"/>
              <a:t>Нелинейность характеристики на участке ±1,0 мм, % </a:t>
            </a:r>
            <a:r>
              <a:rPr lang="ru-RU" sz="2600" dirty="0" smtClean="0"/>
              <a:t>                                  1,0 </a:t>
            </a:r>
            <a:endParaRPr lang="ru-RU" sz="2600" dirty="0"/>
          </a:p>
          <a:p>
            <a:endParaRPr lang="ru-RU" sz="2600" dirty="0"/>
          </a:p>
          <a:p>
            <a:r>
              <a:rPr lang="ru-RU" sz="2600" dirty="0"/>
              <a:t>Рабочий ход измерительного наконечника, мм </a:t>
            </a:r>
            <a:r>
              <a:rPr lang="ru-RU" sz="2600" dirty="0" smtClean="0"/>
              <a:t>                                             2,0 </a:t>
            </a:r>
            <a:endParaRPr lang="ru-RU" sz="2600" dirty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13942"/>
            <a:ext cx="5676779" cy="1915058"/>
          </a:xfrm>
          <a:prstGeom prst="rect">
            <a:avLst/>
          </a:prstGeom>
        </p:spPr>
      </p:pic>
      <p:pic>
        <p:nvPicPr>
          <p:cNvPr id="5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77072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4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Унифицированный электронный блок для приборов приемочного контроля А35М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336307" cy="18002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4789836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Унифицированный электронный блок для приборов приемочного контроля А35М предназначен для приемочного контроля изделий после промежуточных и финишных операций механообработки. Возможно подключение двух индуктивных преобразователей. Унифицированный электронный блок для приборов приемочного контроля А35М обеспечивает выдачу результатов измерения на цифровой индикатор и дискретную шкалу. Осуществляет сортировку на группы, с указанием номера группы сортировки. Формирует команды разбраковки.  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 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" y="4221088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Блок электронный ЛП12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628800"/>
            <a:ext cx="5976664" cy="201622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08518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Блок электронный ЛП12 предназначены для прецизионного контроля размеров деталей в машиностроительном производстве. Используются совместно с пробками и скобами (ЦД3, ЦД4), с преобразователями линейных перемещений (БД13, А33, ЦД2 и др.) Возможно комбинирование одного электронный блока ЛП12 с несколькими контактными устройствами через переходник-коммутатор.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9" y="4437112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0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Блок электронный микропроцессорный ЦП30Ц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5976665" cy="201622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242847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Блок электронный микропроцессорный ЦП30Ц предназначен для линейно-угловых измерений. Возможно подключение одного или двух индуктивных преобразователей. Имеет программируемые функции: установка цены деления, установка диапазона измерения, установка масштаба (передаточного отношения измерительного рычага), установка знака (полярности) показаний преобразователя, что обеспечивает алгебраическую функцию суммирования.</a:t>
            </a:r>
          </a:p>
        </p:txBody>
      </p:sp>
      <p:pic>
        <p:nvPicPr>
          <p:cNvPr id="6" name="Picture 1" descr="http://www.npopribor.ru/pics/2132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63" y="4581128"/>
            <a:ext cx="177619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7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1054</Words>
  <Application>Microsoft Office PowerPoint</Application>
  <PresentationFormat>Экран (4:3)</PresentationFormat>
  <Paragraphs>81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Приборы размерного контроля </vt:lpstr>
      <vt:lpstr>Преобразователь линейных перемещений БД13</vt:lpstr>
      <vt:lpstr>Преобразователь линейных перемещений А33</vt:lpstr>
      <vt:lpstr>Преобразователь линейных перемещений ЦД2</vt:lpstr>
      <vt:lpstr>Преобразователь линейных перемещений ЦД10</vt:lpstr>
      <vt:lpstr>Преобразователь линейных перемещений ЦД107</vt:lpstr>
      <vt:lpstr>Унифицированный электронный блок для приборов приемочного контроля А35М</vt:lpstr>
      <vt:lpstr>Блок электронный ЛП12</vt:lpstr>
      <vt:lpstr>Блок электронный микропроцессорный ЦП30Ц</vt:lpstr>
      <vt:lpstr>Пробка электронная ЦД3М</vt:lpstr>
      <vt:lpstr>Пробка электронная ЦД3</vt:lpstr>
      <vt:lpstr>Скоба электронная ЦД4</vt:lpstr>
      <vt:lpstr>Электронная пробка ЦП75</vt:lpstr>
      <vt:lpstr> Прибор для контроля диаметра, отклонений от прямолинейности, и отклонения угла внутренней винтовой линии ЦП86</vt:lpstr>
      <vt:lpstr>Прибор контроя шариковой беговой дорожки ЦП60</vt:lpstr>
      <vt:lpstr>Прибор контроля угла "трапеции" и высоты поршневого кольца ЦП107</vt:lpstr>
      <vt:lpstr>Установка автоматизированного приемного контроля параметров коленчатых валов УК-1</vt:lpstr>
      <vt:lpstr>Прибор контроля вала распределительного ЛА-7</vt:lpstr>
      <vt:lpstr>Скоба электронная для контроля осевого зазора подшипников ЦД4.80.00.000-06 </vt:lpstr>
      <vt:lpstr>Скоба электронная для контроля радиального зазора подшипников ЦД4.80.00.000-07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Приборы размерного контроля</dc:title>
  <dc:creator>Marat Gilfanov</dc:creator>
  <cp:lastModifiedBy>Марат</cp:lastModifiedBy>
  <cp:revision>12</cp:revision>
  <dcterms:created xsi:type="dcterms:W3CDTF">2014-04-09T14:57:36Z</dcterms:created>
  <dcterms:modified xsi:type="dcterms:W3CDTF">2014-04-11T16:16:41Z</dcterms:modified>
</cp:coreProperties>
</file>