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205D0-FF6B-46BA-A6A1-2966A3C8798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5D641-267F-4AB1-9B1F-BA451CF9BD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36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20FB1C-5F40-49E1-A681-9948EA3E2B4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186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093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25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22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225995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459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807312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83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953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80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146832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840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069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2234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133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60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371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422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7238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63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6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1670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78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58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E2F00D-FA86-4449-8946-3CD0A97321D5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C787DC-0078-4EB5-B2AD-CDF9FA07DA3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64774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№11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Работа и мощность тока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𝑈𝑞</m:t>
                    </m:r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𝐼𝑡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𝑈𝐼𝑡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𝑈𝐼</m:t>
                    </m:r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𝑉𝑡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𝑆𝑙𝑡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𝑆𝑙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𝜌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𝑗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4" name="Picture 10" descr="http://www.eleczon.ru/image/soprbatfull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2" y="3284985"/>
            <a:ext cx="27813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83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1AF83-4352-47EC-A670-922258E0D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Энергоэффективность и коэффициент мощности в электрических системах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6A3153-8A09-4172-BAD6-DD506CBDC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Энергетическая эффективность: Отношение полезной выходной мощности (или выполненной работы) к общей входной мощности. Это важнейшее понятие в электрических системах, поскольку неэффективность часто приводит к напрасным потерям энергии (часто в виде тепла), снижая общую эффективность устройства или системы.    </a:t>
            </a:r>
          </a:p>
          <a:p>
            <a:r>
              <a:rPr lang="ru-RU" dirty="0"/>
              <a:t>Коэффициент мощности (PF): В системах переменного тока (AC) коэффициент мощности - это отношение реальной мощности, которая выполняет работу, к кажущейся мощности, которая является произведением напряжения и тока. На PF могут влиять индуктивные и емкостные элементы в цепи, что приводит к неэффективности.    </a:t>
            </a:r>
          </a:p>
          <a:p>
            <a:r>
              <a:rPr lang="ru-RU" dirty="0"/>
              <a:t>Коррекция коэффициента мощности: Используются методы для корректировки коэффициента мощности ближе к 1 (идеальному), повышая энергоэффективность за счет уменьшения разности фаз между напряжением и током.</a:t>
            </a:r>
          </a:p>
        </p:txBody>
      </p:sp>
    </p:spTree>
    <p:extLst>
      <p:ext uri="{BB962C8B-B14F-4D97-AF65-F5344CB8AC3E}">
        <p14:creationId xmlns:p14="http://schemas.microsoft.com/office/powerpoint/2010/main" val="144293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F6B0A-73C3-4CD7-BE9E-829A989DC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Рассеивание мощности в электрических цепях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5DB5F1-0E3C-42BE-932F-F32BA0E24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Рассеивание мощности: Процесс, в ходе которого электрическое устройство преобразует электрическую энергию в нежелательную форму энергии, обычно в тепло.    </a:t>
            </a:r>
          </a:p>
          <a:p>
            <a:r>
              <a:rPr lang="ru-RU" dirty="0"/>
              <a:t>Резистивная диссипация (нагрев Джоуля): Резистивные компоненты (например, резисторы) в цепи рассеивают мощность в виде тепла из-за сопротивления протеканию тока. Количество рассеиваемой мощности можно рассчитать с помощью P = I</a:t>
            </a:r>
            <a:r>
              <a:rPr lang="ru-RU" baseline="30000" dirty="0"/>
              <a:t>2</a:t>
            </a:r>
            <a:r>
              <a:rPr lang="ru-RU" dirty="0"/>
              <a:t>R или P = V</a:t>
            </a:r>
            <a:r>
              <a:rPr lang="ru-RU" baseline="30000" dirty="0"/>
              <a:t>2</a:t>
            </a:r>
            <a:r>
              <a:rPr lang="ru-RU" dirty="0"/>
              <a:t>/R (получено из закона Ома и уравнения мощности).    </a:t>
            </a:r>
          </a:p>
          <a:p>
            <a:r>
              <a:rPr lang="ru-RU" dirty="0"/>
              <a:t>Последствия: Рассеиваемая мощность является важным фактором при проектировании электроники. Чрезмерное тепло может повредить компоненты и сократить срок службы устройства.</a:t>
            </a:r>
          </a:p>
        </p:txBody>
      </p:sp>
    </p:spTree>
    <p:extLst>
      <p:ext uri="{BB962C8B-B14F-4D97-AF65-F5344CB8AC3E}">
        <p14:creationId xmlns:p14="http://schemas.microsoft.com/office/powerpoint/2010/main" val="3425190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6A4760-8DCC-4ABE-9E11-0EA187EEB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Меры безопасности при работе с электричеством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8AB5FE-6DBA-4B67-9B14-5E1C9D34B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Защита электрических цепей: Такие устройства, как предохранители и автоматические выключатели, используются для автоматического прерывания тока в случае перегрузки или короткого замыкания, защищая оборудование и предотвращая пожары.    </a:t>
            </a:r>
          </a:p>
          <a:p>
            <a:r>
              <a:rPr lang="ru-RU" dirty="0"/>
              <a:t>Управление теплом: Теплоотводы, охлаждающие вентиляторы и другие методы терморегулирования используются в электронных устройствах для управления рассеиваемой мощностью и предотвращения перегрева.    </a:t>
            </a:r>
          </a:p>
          <a:p>
            <a:r>
              <a:rPr lang="ru-RU" dirty="0"/>
              <a:t>Изоляция: Хорошая изоляция проводов и оборудования помогает предотвратить нежелательную потерю энергии, защищает устройства и обеспечивает безопасность </a:t>
            </a:r>
            <a:r>
              <a:rPr lang="ru-RU" err="1"/>
              <a:t>пользователя</a:t>
            </a:r>
            <a:r>
              <a:rPr lang="ru-RU"/>
              <a:t>.</a:t>
            </a:r>
          </a:p>
          <a:p>
            <a:r>
              <a:rPr lang="ru-RU"/>
              <a:t>Соображения</a:t>
            </a:r>
            <a:r>
              <a:rPr lang="ru-RU" dirty="0"/>
              <a:t>, связанные с питанием, в значительной степени влияют на безопасность, эффективность и долговечность электрических и электронных устройств. Понимание этих факторов позволяет улучшить конструкцию устройств и обеспечить более безопасное и эффективное использование электроэнергии.</a:t>
            </a:r>
          </a:p>
        </p:txBody>
      </p:sp>
    </p:spTree>
    <p:extLst>
      <p:ext uri="{BB962C8B-B14F-4D97-AF65-F5344CB8AC3E}">
        <p14:creationId xmlns:p14="http://schemas.microsoft.com/office/powerpoint/2010/main" val="1266516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358</Words>
  <Application>Microsoft Office PowerPoint</Application>
  <PresentationFormat>Широкоэкранный</PresentationFormat>
  <Paragraphs>24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Calibri</vt:lpstr>
      <vt:lpstr>Cambria Math</vt:lpstr>
      <vt:lpstr>Century Schoolbook</vt:lpstr>
      <vt:lpstr>Corbel</vt:lpstr>
      <vt:lpstr>Gill Sans MT</vt:lpstr>
      <vt:lpstr>Verdana</vt:lpstr>
      <vt:lpstr>Wingdings</vt:lpstr>
      <vt:lpstr>Wingdings 2</vt:lpstr>
      <vt:lpstr>Эркер</vt:lpstr>
      <vt:lpstr>Солнцестояние</vt:lpstr>
      <vt:lpstr>Лекция №11</vt:lpstr>
      <vt:lpstr>Работа и мощность тока</vt:lpstr>
      <vt:lpstr>Энергоэффективность и коэффициент мощности в электрических системах</vt:lpstr>
      <vt:lpstr>Рассеивание мощности в электрических цепях</vt:lpstr>
      <vt:lpstr>Меры безопасности при работе с электричеством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№11</dc:title>
  <dc:creator>Ilya</dc:creator>
  <cp:lastModifiedBy>Ilya</cp:lastModifiedBy>
  <cp:revision>2</cp:revision>
  <dcterms:created xsi:type="dcterms:W3CDTF">2023-06-30T12:52:25Z</dcterms:created>
  <dcterms:modified xsi:type="dcterms:W3CDTF">2023-07-01T17:17:08Z</dcterms:modified>
</cp:coreProperties>
</file>