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55986" y="1505819"/>
            <a:ext cx="8791575" cy="165576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надежности мостиковой схемы надежности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21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Мостиковая структурная схема надежности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1413" y="2463508"/>
            <a:ext cx="9906000" cy="311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6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1141412" y="545694"/>
                <a:ext cx="9905998" cy="787588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Преобразуем структуру </a:t>
                </a:r>
                <a:br>
                  <a:rPr lang="ru-RU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cap="none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вари</a:t>
                </a:r>
                <a:r>
                  <a:rPr lang="ru-RU" cap="none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cap="none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нт. Общий элемент (3-й) абсолютно надежный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cap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cap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cap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cap="none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ru-RU" cap="none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41412" y="545694"/>
                <a:ext cx="9905998" cy="787588"/>
              </a:xfrm>
              <a:blipFill>
                <a:blip r:embed="rId2"/>
                <a:stretch>
                  <a:fillRect t="-56589" r="-677" b="-317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31468" y="1696472"/>
            <a:ext cx="4257675" cy="19812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56690" y="3968038"/>
                <a:ext cx="10275442" cy="555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ru-RU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b>
                          <m:r>
                            <a:rPr lang="ru-RU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системы</m:t>
                          </m:r>
                        </m:sub>
                      </m:sSub>
                      <m:r>
                        <a:rPr lang="ru-RU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ru-RU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ru-RU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ru-RU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d>
                        <m:dPr>
                          <m:ctrlPr>
                            <a:rPr lang="ru-RU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ru-RU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ru-RU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ru-RU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690" y="3968038"/>
                <a:ext cx="10275442" cy="555858"/>
              </a:xfrm>
              <a:prstGeom prst="rect">
                <a:avLst/>
              </a:prstGeom>
              <a:blipFill>
                <a:blip r:embed="rId4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Объект 3"/>
          <p:cNvPicPr>
            <a:picLocks noChangeAspect="1"/>
          </p:cNvPicPr>
          <p:nvPr/>
        </p:nvPicPr>
        <p:blipFill rotWithShape="1">
          <a:blip r:embed="rId5"/>
          <a:srcRect l="16953" r="21653" b="13720"/>
          <a:stretch/>
        </p:blipFill>
        <p:spPr>
          <a:xfrm>
            <a:off x="759124" y="1769295"/>
            <a:ext cx="4155331" cy="1835553"/>
          </a:xfrm>
          <a:prstGeom prst="rect">
            <a:avLst/>
          </a:prstGeom>
        </p:spPr>
      </p:pic>
      <p:sp>
        <p:nvSpPr>
          <p:cNvPr id="7" name="Стрелка вправо 6"/>
          <p:cNvSpPr/>
          <p:nvPr/>
        </p:nvSpPr>
        <p:spPr>
          <a:xfrm>
            <a:off x="5175849" y="2518913"/>
            <a:ext cx="1639019" cy="386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7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:r>
                  <a:rPr lang="en-US" cap="none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cap="none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cap="none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вари</a:t>
                </a:r>
                <a:r>
                  <a:rPr lang="ru-RU" cap="none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cap="none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нт. Общий элемент (3-й) абсолютно </a:t>
                </a:r>
                <a:r>
                  <a:rPr lang="ru-RU" cap="none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ненадежный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cap="none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i="1" cap="none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r>
                      <a:rPr lang="ru-RU" b="0" i="1" cap="none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ru-RU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cap="none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300" t="8940" r="2010" b="3834"/>
          <a:stretch/>
        </p:blipFill>
        <p:spPr>
          <a:xfrm>
            <a:off x="6711357" y="2406770"/>
            <a:ext cx="4951562" cy="1802921"/>
          </a:xfrm>
          <a:prstGeom prst="rect">
            <a:avLst/>
          </a:prstGeom>
        </p:spPr>
      </p:pic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4"/>
          <a:srcRect l="16953" r="21653" b="13720"/>
          <a:stretch/>
        </p:blipFill>
        <p:spPr>
          <a:xfrm>
            <a:off x="698742" y="2249487"/>
            <a:ext cx="4155331" cy="1835553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>
            <a:off x="4977448" y="3071004"/>
            <a:ext cx="1639019" cy="386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1331571" y="4445652"/>
                <a:ext cx="8730723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b>
                          <m:r>
                            <a:rPr lang="ru-RU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системы</m:t>
                          </m:r>
                        </m:sub>
                      </m:sSub>
                      <m:r>
                        <a:rPr lang="ru-RU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ru-RU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ru-RU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en-US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en-US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571" y="4445652"/>
                <a:ext cx="8730723" cy="6481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99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Вычисляем вероятность безотказной работы системы, суммируя вероятности двух структурных схем надежности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ru-RU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системы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b>
                          <m:r>
                            <a:rPr lang="ru-RU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системы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b>
                          <m:r>
                            <a:rPr lang="ru-RU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системы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0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u-RU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d>
                          <m:dPr>
                            <m:ctrlPr>
                              <a:rPr lang="ru-RU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ru-RU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ctrlPr>
                              <a:rPr lang="ru-RU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d>
                      <m:dPr>
                        <m:ctrlPr>
                          <a:rPr lang="ru-RU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d>
                          <m:dPr>
                            <m:ctrlPr>
                              <a:rPr lang="ru-RU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ru-RU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ctrlPr>
                              <a:rPr lang="ru-RU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ru-RU" sz="3200" dirty="0" smtClean="0">
                    <a:solidFill>
                      <a:schemeClr val="bg1"/>
                    </a:solidFill>
                  </a:rPr>
                  <a:t>+</a:t>
                </a:r>
              </a:p>
              <a:p>
                <a:pPr marL="0" indent="0" algn="ctr">
                  <a:buNone/>
                </a:pPr>
                <a:r>
                  <a:rPr lang="ru-RU" sz="3200" dirty="0" smtClean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ru-RU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ru-RU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d>
                          <m:dPr>
                            <m:ctrlPr>
                              <a:rPr lang="en-US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ctrlPr>
                              <a:rPr lang="en-US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ru-RU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9720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32</TotalTime>
  <Words>271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Cambria Math</vt:lpstr>
      <vt:lpstr>Times New Roman</vt:lpstr>
      <vt:lpstr>Trebuchet MS</vt:lpstr>
      <vt:lpstr>Tw Cen MT</vt:lpstr>
      <vt:lpstr>Контур</vt:lpstr>
      <vt:lpstr>Презентация PowerPoint</vt:lpstr>
      <vt:lpstr>Мостиковая структурная схема надежности</vt:lpstr>
      <vt:lpstr>Преобразуем структуру  1 вариант. Общий элемент (3-й) абсолютно надежный P_3=1</vt:lpstr>
      <vt:lpstr>2 вариант. Общий элемент (3-й) абсолютно ненадежный Q_3=1-P_3</vt:lpstr>
      <vt:lpstr>Вычисляем вероятность безотказной работы системы, суммируя вероятности двух структурных схем надежности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6</cp:revision>
  <dcterms:created xsi:type="dcterms:W3CDTF">2024-10-18T07:37:50Z</dcterms:created>
  <dcterms:modified xsi:type="dcterms:W3CDTF">2024-10-18T08:10:49Z</dcterms:modified>
</cp:coreProperties>
</file>