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84F4E5-D270-4DA8-B61C-E0F31544567D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138A54-CA9E-4AEF-AE4D-A3F392119B0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Лекция №</a:t>
            </a:r>
            <a:r>
              <a:rPr lang="en-US"/>
              <a:t>16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Индуктивность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546848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Ф=</m:t>
                    </m:r>
                    <m:r>
                      <a:rPr lang="en-US" b="0" i="1" smtClean="0">
                        <a:latin typeface="Cambria Math"/>
                      </a:rPr>
                      <m:t>𝐿𝐼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54684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09" y="1556792"/>
            <a:ext cx="31169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Энергия магнитного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∆Ф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Ф=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3488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971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Магнитный поток</a:t>
            </a:r>
          </a:p>
          <a:p>
            <a:r>
              <a:rPr lang="ru-RU" dirty="0"/>
              <a:t>Теорема Гаусса для магнитного поля</a:t>
            </a:r>
          </a:p>
          <a:p>
            <a:r>
              <a:rPr lang="ru-RU" dirty="0"/>
              <a:t>Сила Лоренца</a:t>
            </a:r>
          </a:p>
          <a:p>
            <a:r>
              <a:rPr lang="ru-RU" dirty="0"/>
              <a:t>Принцип действия циклических ускорителей заряженных частиц</a:t>
            </a:r>
          </a:p>
          <a:p>
            <a:r>
              <a:rPr lang="ru-RU" dirty="0"/>
              <a:t>Явление Холла</a:t>
            </a:r>
          </a:p>
          <a:p>
            <a:r>
              <a:rPr lang="ru-RU" dirty="0"/>
              <a:t>Явление электромагнитной индукции</a:t>
            </a:r>
          </a:p>
          <a:p>
            <a:r>
              <a:rPr lang="ru-RU" dirty="0"/>
              <a:t>Самоиндукция</a:t>
            </a:r>
          </a:p>
          <a:p>
            <a:r>
              <a:rPr lang="ru-RU" dirty="0"/>
              <a:t>Индуктивность</a:t>
            </a:r>
          </a:p>
          <a:p>
            <a:r>
              <a:rPr lang="ru-RU" dirty="0"/>
              <a:t>Энергия магнитного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28728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Магнитный поток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Ф=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𝑆𝑐𝑜𝑠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5925"/>
            <a:ext cx="2381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37" y="2996952"/>
            <a:ext cx="2381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0337"/>
            <a:ext cx="34385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548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Теорема Гаусса для магнитного поля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𝑑𝑆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1050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9033"/>
            <a:ext cx="4392488" cy="38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Сила Лоренца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Lorentz_force.svg/220px-Lorentz_fo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095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85" y="3393380"/>
            <a:ext cx="29146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4810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действия циклических ускорителей заряженных частиц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0688"/>
            <a:ext cx="34194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5" y="2880796"/>
            <a:ext cx="47053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5" y="2880796"/>
            <a:ext cx="4705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59" y="2937946"/>
            <a:ext cx="4705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Явление электромагнитной индукции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5476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5476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upload.wikimedia.org/wikipedia/commons/7/7b/Induc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5"/>
            <a:ext cx="4216499" cy="48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Явление Холла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𝑛𝑒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0/01/Hall_effect.png/250px-Hall_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33378" cy="35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9600"/>
            <a:ext cx="3098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Самоиндукция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ru-RU" dirty="0"/>
                  <a:t>Самоиндукция - явление возникновения ЭДС индукции в </a:t>
                </a:r>
                <a:r>
                  <a:rPr lang="ru-RU" dirty="0" err="1"/>
                  <a:t>эл.цепи</a:t>
                </a:r>
                <a:r>
                  <a:rPr lang="ru-RU" dirty="0"/>
                  <a:t> в результате изменения силы тока.</a:t>
                </a:r>
              </a:p>
              <a:p>
                <a:r>
                  <a:rPr lang="ru-RU" dirty="0"/>
                  <a:t>Возникающая при этом ЭДС называется ЭДС самоиндукции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  <a:blipFill rotWithShape="1">
                <a:blip r:embed="rId2"/>
                <a:stretch>
                  <a:fillRect l="-587" r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20963" cy="31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146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Franklin Gothic Book</vt:lpstr>
      <vt:lpstr>Wingdings 2</vt:lpstr>
      <vt:lpstr>Техническая</vt:lpstr>
      <vt:lpstr>Лекция №16</vt:lpstr>
      <vt:lpstr>План Лекции</vt:lpstr>
      <vt:lpstr>Магнитный поток</vt:lpstr>
      <vt:lpstr>Теорема Гаусса для магнитного поля</vt:lpstr>
      <vt:lpstr>Сила Лоренца</vt:lpstr>
      <vt:lpstr>Принцип действия циклических ускорителей заряженных частиц</vt:lpstr>
      <vt:lpstr>Явление электромагнитной индукции</vt:lpstr>
      <vt:lpstr>Явление Холла</vt:lpstr>
      <vt:lpstr>Самоиндукция</vt:lpstr>
      <vt:lpstr>Индуктивность</vt:lpstr>
      <vt:lpstr>Энергия магнитного поля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Ilya</cp:lastModifiedBy>
  <cp:revision>18</cp:revision>
  <dcterms:created xsi:type="dcterms:W3CDTF">2012-04-04T05:07:37Z</dcterms:created>
  <dcterms:modified xsi:type="dcterms:W3CDTF">2023-07-02T05:14:33Z</dcterms:modified>
</cp:coreProperties>
</file>