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9" r:id="rId1"/>
  </p:sldMasterIdLst>
  <p:sldIdLst>
    <p:sldId id="281" r:id="rId2"/>
    <p:sldId id="28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719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5/25/2020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254" y="4606070"/>
            <a:ext cx="11777030" cy="2251930"/>
          </a:xfrm>
        </p:spPr>
        <p:txBody>
          <a:bodyPr>
            <a:normAutofit fontScale="85000" lnSpcReduction="20000"/>
          </a:bodyPr>
          <a:lstStyle/>
          <a:p>
            <a:pPr marL="0" indent="450850">
              <a:buNone/>
            </a:pPr>
            <a:r>
              <a:rPr lang="ru-RU" b="1" dirty="0">
                <a:solidFill>
                  <a:schemeClr val="tx1"/>
                </a:solidFill>
              </a:rPr>
              <a:t>На Филиппинах успешно выращивают </a:t>
            </a:r>
            <a:r>
              <a:rPr lang="ru-RU" b="1" dirty="0" smtClean="0">
                <a:solidFill>
                  <a:schemeClr val="tx1"/>
                </a:solidFill>
              </a:rPr>
              <a:t>тигровую креветку (</a:t>
            </a:r>
            <a:r>
              <a:rPr lang="ru-RU" b="1" i="1" dirty="0" err="1" smtClean="0">
                <a:solidFill>
                  <a:schemeClr val="tx1"/>
                </a:solidFill>
              </a:rPr>
              <a:t>Реnaeus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monodon</a:t>
            </a:r>
            <a:r>
              <a:rPr lang="ru-RU" b="1" i="1" dirty="0" smtClean="0">
                <a:solidFill>
                  <a:schemeClr val="tx1"/>
                </a:solidFill>
              </a:rPr>
              <a:t>)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b="1" dirty="0">
                <a:solidFill>
                  <a:schemeClr val="tx1"/>
                </a:solidFill>
              </a:rPr>
              <a:t>Молодь отлавливают и сортируют, помещают в глиняные сосуды и продают владельцам выростных водоемов. Молодые креветки в течение 1-1,5 месяца содержатся в небольших прудах при плотности посадки 300-500 тыс. шт./га, лишь затем их пересаживают в нагульные пруды. Подкармливают креветок измельченной малоценной рыбой, мелкими ракообразными, мясом моллюсков и некоторыми недорогими растительными кормами. Товарного веса (95-100 г) креветки в различных водоемах достигают через 6-12 месяцев после посадки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1618" y="440674"/>
            <a:ext cx="6488765" cy="364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0072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179" y="4641448"/>
            <a:ext cx="11523642" cy="2138414"/>
          </a:xfrm>
        </p:spPr>
        <p:txBody>
          <a:bodyPr>
            <a:normAutofit fontScale="70000" lnSpcReduction="20000"/>
          </a:bodyPr>
          <a:lstStyle/>
          <a:p>
            <a:pPr marL="0" indent="450850">
              <a:buNone/>
            </a:pPr>
            <a:r>
              <a:rPr lang="ru-RU" b="1" dirty="0">
                <a:solidFill>
                  <a:schemeClr val="tx1"/>
                </a:solidFill>
              </a:rPr>
              <a:t>Ценным объектом выращивания считается гигантская креветка </a:t>
            </a:r>
            <a:r>
              <a:rPr lang="ru-RU" b="1" dirty="0" err="1" smtClean="0">
                <a:solidFill>
                  <a:schemeClr val="tx1"/>
                </a:solidFill>
              </a:rPr>
              <a:t>Макробрахиум</a:t>
            </a:r>
            <a:r>
              <a:rPr lang="ru-RU" b="1" dirty="0">
                <a:solidFill>
                  <a:schemeClr val="tx1"/>
                </a:solidFill>
              </a:rPr>
              <a:t> 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</a:p>
          <a:p>
            <a:pPr marL="0" indent="450850">
              <a:buNone/>
            </a:pPr>
            <a:r>
              <a:rPr lang="ru-RU" b="1" dirty="0" smtClean="0">
                <a:solidFill>
                  <a:schemeClr val="tx1"/>
                </a:solidFill>
              </a:rPr>
              <a:t>Розенберга </a:t>
            </a:r>
            <a:r>
              <a:rPr lang="ru-RU" b="1" i="1" dirty="0" smtClean="0">
                <a:solidFill>
                  <a:schemeClr val="tx1"/>
                </a:solidFill>
              </a:rPr>
              <a:t>(</a:t>
            </a:r>
            <a:r>
              <a:rPr lang="ru-RU" b="1" i="1" dirty="0" err="1" smtClean="0">
                <a:solidFill>
                  <a:schemeClr val="tx1"/>
                </a:solidFill>
              </a:rPr>
              <a:t>Macrobrachium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rosenbergii</a:t>
            </a:r>
            <a:r>
              <a:rPr lang="ru-RU" b="1" i="1" dirty="0" smtClean="0">
                <a:solidFill>
                  <a:schemeClr val="tx1"/>
                </a:solidFill>
              </a:rPr>
              <a:t>)</a:t>
            </a:r>
            <a:r>
              <a:rPr lang="ru-RU" b="1" dirty="0" smtClean="0">
                <a:solidFill>
                  <a:schemeClr val="tx1"/>
                </a:solidFill>
              </a:rPr>
              <a:t>. Эти креветки на </a:t>
            </a:r>
            <a:r>
              <a:rPr lang="ru-RU" b="1" dirty="0">
                <a:solidFill>
                  <a:schemeClr val="tx1"/>
                </a:solidFill>
              </a:rPr>
              <a:t>ранних стадиях развития обитают в соленых водах, а взрослые особи заходят в пресноводные водоемы, питаются там пищей растительного и животного происхождения. Их икра оплодотворяется и созревает в пресной воде, но перед выклевом личинок самки мигрируют в прибрежные соленые воды. После появления личинок взрослые креветки возвращаются в пресноводные водоемы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  <a:r>
              <a:rPr lang="ru-RU" b="1" dirty="0">
                <a:solidFill>
                  <a:schemeClr val="tx1"/>
                </a:solidFill>
              </a:rPr>
              <a:t>Личинки в течение 1-1,5 месяца живут в море, а затем концентрируются в опресненных районах. Через 7-8 месяцев они становятся половозрелыми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80481" y="166745"/>
            <a:ext cx="6431038" cy="4347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671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579</TotalTime>
  <Words>94</Words>
  <Application>Microsoft Office PowerPoint</Application>
  <PresentationFormat>Произвольный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Поток</vt:lpstr>
      <vt:lpstr>Слайд 1</vt:lpstr>
      <vt:lpstr>Слайд 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Разведение и выращивание омаров, лангустов, крабов</dc:title>
  <dc:creator>Старцева</dc:creator>
  <cp:lastModifiedBy>Радмир</cp:lastModifiedBy>
  <cp:revision>49</cp:revision>
  <dcterms:created xsi:type="dcterms:W3CDTF">2015-02-26T15:32:21Z</dcterms:created>
  <dcterms:modified xsi:type="dcterms:W3CDTF">2020-05-25T06:40:12Z</dcterms:modified>
</cp:coreProperties>
</file>