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4839-8E6A-4D4F-9428-89B3F29B62C6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79B352-BA5B-4CE5-B429-5FE1E0AA00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4839-8E6A-4D4F-9428-89B3F29B62C6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B352-BA5B-4CE5-B429-5FE1E0AA001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E79B352-BA5B-4CE5-B429-5FE1E0AA001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4839-8E6A-4D4F-9428-89B3F29B62C6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4839-8E6A-4D4F-9428-89B3F29B62C6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E79B352-BA5B-4CE5-B429-5FE1E0AA00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4839-8E6A-4D4F-9428-89B3F29B62C6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79B352-BA5B-4CE5-B429-5FE1E0AA001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8434839-8E6A-4D4F-9428-89B3F29B62C6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B352-BA5B-4CE5-B429-5FE1E0AA00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4839-8E6A-4D4F-9428-89B3F29B62C6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E79B352-BA5B-4CE5-B429-5FE1E0AA001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4839-8E6A-4D4F-9428-89B3F29B62C6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E79B352-BA5B-4CE5-B429-5FE1E0AA00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4839-8E6A-4D4F-9428-89B3F29B62C6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79B352-BA5B-4CE5-B429-5FE1E0AA00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79B352-BA5B-4CE5-B429-5FE1E0AA001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4839-8E6A-4D4F-9428-89B3F29B62C6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E79B352-BA5B-4CE5-B429-5FE1E0AA001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8434839-8E6A-4D4F-9428-89B3F29B62C6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8434839-8E6A-4D4F-9428-89B3F29B62C6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79B352-BA5B-4CE5-B429-5FE1E0AA0016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Гаффанова </a:t>
            </a:r>
            <a:r>
              <a:rPr lang="ru-RU" dirty="0" err="1" smtClean="0"/>
              <a:t>ангелина</a:t>
            </a:r>
            <a:r>
              <a:rPr lang="ru-RU" dirty="0" smtClean="0"/>
              <a:t> </a:t>
            </a:r>
            <a:r>
              <a:rPr lang="ru-RU" dirty="0" err="1" smtClean="0"/>
              <a:t>рамисовна</a:t>
            </a:r>
            <a:endParaRPr lang="ru-RU" dirty="0" smtClean="0"/>
          </a:p>
          <a:p>
            <a:r>
              <a:rPr lang="ru-RU" dirty="0" smtClean="0"/>
              <a:t>Ээ-6-19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Альтернативные виды энергии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Энергия солнца</a:t>
            </a:r>
            <a:endParaRPr lang="ru-RU" dirty="0"/>
          </a:p>
        </p:txBody>
      </p:sp>
      <p:pic>
        <p:nvPicPr>
          <p:cNvPr id="5" name="Рисунок 4" descr="11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7014" r="7014"/>
          <a:stretch>
            <a:fillRect/>
          </a:stretch>
        </p:blipFill>
        <p:spPr>
          <a:xfrm>
            <a:off x="3000375" y="609600"/>
            <a:ext cx="5892105" cy="428516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836712"/>
            <a:ext cx="2438400" cy="5257800"/>
          </a:xfrm>
        </p:spPr>
        <p:txBody>
          <a:bodyPr anchor="t">
            <a:normAutofit fontScale="25000" lnSpcReduction="20000"/>
          </a:bodyPr>
          <a:lstStyle/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Солнечная энергетика основана на преобразовании энергии солнца, в результате которого получается электрическая и тепловая энергии. 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Получение электрической энергии основано на физических процессах, происходящих в полупроводниках под воздействием солнечных лучей, получение тепловой – на свойствах жидкостей и газов. </a:t>
            </a:r>
          </a:p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Для генерации электрической энергии комплектуются солнечные электростанции, основой которой служат солнечные батареи (панели), изготавливаемые на основе кристаллов кремния. Основой тепловых установок – служат солнечные коллекторы, в которых энергия солнца преобразуется в тепловую энергию теплоносителя.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Энергия ветра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22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1324" r="11324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 anchor="ctr"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Ветровая энергетика основана на преобразовании кинетической энергии воздушных масс в электрическую энергию, используемую потребителями. Ветровые электростанции для дома Основой ветровых установок служит ветровой генератор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Ветровые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генераторы различаются по техническим параметрам, габаритным размерам и конструкции: с горизонтальной и вертикальной осью вращения, различным типом и количеством лопастей, а также по месту их расположения (наземное, морское и т.д.).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Энергия воды</a:t>
            </a:r>
            <a:endParaRPr lang="ru-RU" dirty="0"/>
          </a:p>
        </p:txBody>
      </p:sp>
      <p:pic>
        <p:nvPicPr>
          <p:cNvPr id="5" name="Рисунок 4" descr="333.jpe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4167" r="4167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836712"/>
            <a:ext cx="2438400" cy="5257800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Гидроэнергетика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основана на преобразовании кинетической энергии водных масс в электрическую энергию, которая также используемую человеком в своих целях. К объектам данного вида относятся гидроэлектростанции различной мощности, устанавливаемых на реках и иных водных объектах. В таких установках, под воздействием естественного течения воды, или путем создания плотины, вода воздействует на лопасти турбины вырабатывающей электрический ток.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Гидротурбина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является основой гидроэлектростанций.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</TotalTime>
  <Words>227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Официальная</vt:lpstr>
      <vt:lpstr>Альтернативные виды энергии</vt:lpstr>
      <vt:lpstr>Энергия солнца</vt:lpstr>
      <vt:lpstr>Энергия ветра   </vt:lpstr>
      <vt:lpstr>Энергия воды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Альтернативные виды энергии</dc:title>
  <dc:creator>1</dc:creator>
  <cp:lastModifiedBy>1</cp:lastModifiedBy>
  <cp:revision>4</cp:revision>
  <dcterms:created xsi:type="dcterms:W3CDTF">2020-03-23T16:12:56Z</dcterms:created>
  <dcterms:modified xsi:type="dcterms:W3CDTF">2020-03-23T16:34:02Z</dcterms:modified>
</cp:coreProperties>
</file>