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57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E9C7F4-72F7-430D-A719-7BF84D4F848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542B2B-837D-44C4-BF03-29C60D1DA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00306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Интегральная оценка      воздействия на окружающую среду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0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Государственное  образовательное учреждение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Высшего профессионального образования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«КАЗАНСКИЙ ГОСУДАРСТВЕННЫЙ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 ЭНЕРГЕТИЧЕСКИЙ УНИВЕРСИТЕТ»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Экологический и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рыбохозяйственный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надзор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643578"/>
            <a:ext cx="650082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ВЫПОЛНИЛА: СТ-КА ГРУППЫ ВБА-1-10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КАРУСЕВА АЛЕКСАНДРА ЮРЬЕВНА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utiful-sea-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9058" y="0"/>
            <a:ext cx="521494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5508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 результате был сделан вывод: о необходимости на последующих этапах проектирования и при проведении инженерных изысканий более тщательно подойти к разработке соответствующих разделов программ работ, более детально изучить наиболее неблагоприятные факторы.</a:t>
            </a:r>
            <a:endParaRPr kumimoji="0" lang="ru-RU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a8deabf1b0e16655a84066abd263e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Задачей интегральной оценка является выбор альтернативного варианта из рассматриваемых на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основе анализа комплекса проведенных оценок воздействия на окружающую среду.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Такой подход позволяет обеспечить принятие экологически обоснованных окончательных проектных решений, учесть мнение организаций и отдельных групп населения, участвующих в процессе ОВОС.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Среди важных задач данного раздела не только комплексность в подходе, но и наглядность итоговой оценки.</a:t>
            </a:r>
            <a:endParaRPr kumimoji="0" lang="ru-RU" sz="1600" b="1" i="1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Основной проблемной частью интегральной оценки является необходимость принятия однозначного решения: «рекомендуемый вариант»  или «отвергаемый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вариант» на основе совокупности отдельных «оценок». Часто итоговая оценка противоречит каким-либо отдельным составляющим. Так, при реконструкции центральной части города в период строительных работ могут быть нарушены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парковые зоны, однако проведение реконструкции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 целом приведет к заметному улучшению экологической обстановки.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 этом случае уровень воздействия проекта на окружающую среду может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считаться допустимым, а при выборе варианта предпочтительным является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выбор реализации проекта  и отклонение «нулевого» варианта. </a:t>
            </a:r>
            <a:endParaRPr kumimoji="0" lang="ru-RU" sz="1600" b="1" i="1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9144000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5508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При проведении ОВОС широко используют методы количественных и качественных экспертных оценок,</a:t>
            </a:r>
            <a:r>
              <a:rPr kumimoji="0" lang="ru-RU" sz="3200" b="1" i="1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которые при необходимости дополняются материалами натурных исследований. Необходимость в проведении дополнительных исследований возникает в тех случаях, когда выявляется недостаток в анализируемой информации. В ряде проведенных ОВОС экспертные оценки переводятся в бальные</a:t>
            </a:r>
            <a:r>
              <a:rPr kumimoji="0" lang="ru-RU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il_platform_in_the_North_SeaP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Например, при проведении интегральной оценки по Возможностям</a:t>
            </a:r>
            <a:r>
              <a:rPr kumimoji="0" lang="ru-RU" sz="2000" b="1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реализации проекта строительства и эксплуатации морских нефтяных месторождений в Арктике и выборе одного варианта из трех рассмотренных В.Б.Коробовым (1999) </a:t>
            </a:r>
          </a:p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предложено ранжирование вариантов по ограничивающим </a:t>
            </a:r>
          </a:p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факторам по балльной системе.</a:t>
            </a:r>
            <a:endParaRPr kumimoji="0" lang="ru-RU" sz="2000" b="1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6147d1-08f2-4524-a918-d1de93682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14356"/>
            <a:ext cx="9251059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  Проведенное ранжирование вариантов размещения</a:t>
            </a:r>
            <a:r>
              <a:rPr kumimoji="0" lang="ru-RU" sz="24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объектов нефтяной транспортной инфраструктуры по </a:t>
            </a:r>
          </a:p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ограничивающим факторам в восточной части </a:t>
            </a:r>
          </a:p>
          <a:p>
            <a:pPr marL="0" marR="0" lvl="0" indent="550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Белого моря показало, что:</a:t>
            </a:r>
            <a:endParaRPr kumimoji="0" lang="ru-RU" sz="24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607220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Танкерный флот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54" y="0"/>
            <a:ext cx="478634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55086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все предложенные варианты могут быть реализованы; не</a:t>
            </a:r>
            <a:b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выявлено ограничивающих факторов, делающих принципиально невозможными строительство  и  эксплуатацию сооружений и использование </a:t>
            </a:r>
            <a:r>
              <a:rPr kumimoji="0" lang="ru-RU" b="1" i="1" u="sng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танкерного флота;</a:t>
            </a:r>
            <a:endParaRPr kumimoji="0" lang="ru-RU" b="1" i="1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26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6273225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Мезенский залив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5508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при реализации проекта с наиболее сложными проблемами придется столкнуться в случае размещения и эксплуатации терминала в </a:t>
            </a:r>
            <a:r>
              <a:rPr kumimoji="0" lang="ru-RU" b="1" i="1" u="sng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Мезенском заливе;</a:t>
            </a:r>
            <a:endParaRPr kumimoji="0" lang="ru-RU" b="1" i="1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5508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при размещении терминала в </a:t>
            </a:r>
            <a:r>
              <a:rPr kumimoji="0" lang="ru-RU" b="1" i="1" u="sng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Мезенском заливе </a:t>
            </a: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наиболее благоприятные навигационные условия, а наименее благоприятные - гидрометеорологические. </a:t>
            </a:r>
            <a:endParaRPr kumimoji="0" lang="ru-RU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628652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Двинской залив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5508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при размещении терминала в </a:t>
            </a:r>
            <a:r>
              <a:rPr kumimoji="0" lang="ru-RU" b="1" i="1" u="sng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Двинском заливе </a:t>
            </a:r>
            <a:r>
              <a:rPr kumimoji="0" lang="ru-RU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наиболее   благоприятны   гидрометеорологические   и геологические условия, а наименее благоприятные - военные;</a:t>
            </a:r>
            <a:endParaRPr kumimoji="0" lang="ru-RU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</TotalTime>
  <Words>404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2011-11-27T10:43:51Z</dcterms:created>
  <dcterms:modified xsi:type="dcterms:W3CDTF">2011-11-27T12:23:58Z</dcterms:modified>
</cp:coreProperties>
</file>