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0AF5D-3BEC-4FCE-B3AA-87CCF507D3AF}" type="datetimeFigureOut">
              <a:rPr lang="ru-RU" smtClean="0"/>
              <a:t>16.02.2010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5D00-C52E-4F54-9AEE-B7591E460B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Классификация систем вентиляции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способу организации воздухообмена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Общеобменная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вентиляция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Происходит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разбавление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вредностей 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всем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объеме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помещения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счет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притока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свежего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который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проходя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помещению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ассимилирует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выделяющиеся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вредности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затем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выбрасывается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наружу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00024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Локализующая вентиляция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обеспечивает улавливание вредностей в местах их выделения и удаление наружу через местные отсосы. При этом исключается распространение вредностей по помещению. Локализующая вентиляция широко применяется на промышленных предприятиях.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3286124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Местная вентиляция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(воздушный душ, воздушный оазис) применяется для поддержания необходимых условий воздушной среды только на рабочих местах.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Воздушный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душ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струя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нужными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параметрами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накрывающая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рабочее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место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5000636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Воздушный оазис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это часть помещения, в котором за счет местного притока свежего воздуха обеспечиваются благоприятные параметры воздушной среды при наличии неблагоприятных условий в остальном объеме помещения.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build="p"/>
      <p:bldP spid="11266" grpId="0"/>
      <p:bldP spid="11267" grpId="0" build="p"/>
      <p:bldP spid="112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способу перемещения удаляемого или подаваемого воздуха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785794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Естественная вентиляция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может быть: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организованная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воздухообмен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осуществляется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счет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давлений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плотностей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внутреннего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наружного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55621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 Искусственная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(механическая) вентиляция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осуществляется с помощью вытяжных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(удаляют загрязненный воздух в атмосферу)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приточных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вентиляторов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(нагнетают чистый воздух в помещения)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3874851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промышленных предприятиях применяются следующие виды установок: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вытяжные, предназначенные для удаления из цеха пыли и газов;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приточные, обеспечивающие подачу в цеха свежего воздуха взамен удаленного вытяжной вентиляцией (в зимнее время этот воздух проходит через калориферы и подогревается до определенной температуры);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отопительно-циркуляционные,   применяемые   в   относительно чистых цехах, с небольшим выделением вредностей;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8592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itchFamily="34" charset="0"/>
                <a:cs typeface="Arial" pitchFamily="34" charset="0"/>
              </a:rPr>
              <a:t>б) неорганизованная - через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неплотности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ограждениях (щели, открывание дверей и т.п.).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8" grpId="0" build="p"/>
      <p:bldP spid="4" grpId="0"/>
      <p:bldP spid="14339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017179"/>
            <a:ext cx="9144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Мероприятия по сокращению расхода электроэнергии.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Сокращения расхода электроэнергии на вентиляционные установки можно добиться:</a:t>
            </a:r>
            <a:endParaRPr kumimoji="0" lang="ru-RU" sz="2000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заменой старых вентиляторов новыми, более экономичными; внедрением  экономичных  способов  регулирования  производительности вентиляторов;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блокировкой вентиляторов тепловых завес с устройствами открывания и закрывания ворот;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отключением вентиляционных установок во время перерывов в работе цехов;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устранением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эксплуатационных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дефектов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отклонений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проекта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внедрением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автоматического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управления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вентиляционными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установками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2614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тепловые завесы,   широко  применяемые  на  промышленных предприятиях для сокращения количества холодного воздуха, поступающего в цех при открывании ворот, и его подогрева;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производственные, предназначенные для подачи воздуха на проведение технологического процесса.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build="p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375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2010-02-16T09:50:25Z</dcterms:created>
  <dcterms:modified xsi:type="dcterms:W3CDTF">2010-02-16T11:24:48Z</dcterms:modified>
</cp:coreProperties>
</file>